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slides/slide294.xml" ContentType="application/vnd.openxmlformats-officedocument.presentationml.slide+xml"/>
  <Override PartName="/ppt/slides/slide295.xml" ContentType="application/vnd.openxmlformats-officedocument.presentationml.slide+xml"/>
  <Override PartName="/ppt/slides/slide296.xml" ContentType="application/vnd.openxmlformats-officedocument.presentationml.slide+xml"/>
  <Override PartName="/ppt/slides/slide297.xml" ContentType="application/vnd.openxmlformats-officedocument.presentationml.slide+xml"/>
  <Override PartName="/ppt/slides/slide298.xml" ContentType="application/vnd.openxmlformats-officedocument.presentationml.slide+xml"/>
  <Override PartName="/ppt/slides/slide299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5.xml" ContentType="application/vnd.openxmlformats-officedocument.presentationml.slide+xml"/>
  <Override PartName="/ppt/slides/slide306.xml" ContentType="application/vnd.openxmlformats-officedocument.presentationml.slide+xml"/>
  <Override PartName="/ppt/slides/slide307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0.xml" ContentType="application/vnd.openxmlformats-officedocument.presentationml.slide+xml"/>
  <Override PartName="/ppt/slides/slide311.xml" ContentType="application/vnd.openxmlformats-officedocument.presentationml.slide+xml"/>
  <Override PartName="/ppt/slides/slide312.xml" ContentType="application/vnd.openxmlformats-officedocument.presentationml.slide+xml"/>
  <Override PartName="/ppt/slides/slide313.xml" ContentType="application/vnd.openxmlformats-officedocument.presentationml.slide+xml"/>
  <Override PartName="/ppt/slides/slide314.xml" ContentType="application/vnd.openxmlformats-officedocument.presentationml.slide+xml"/>
  <Override PartName="/ppt/slides/slide315.xml" ContentType="application/vnd.openxmlformats-officedocument.presentationml.slide+xml"/>
  <Override PartName="/ppt/slides/slide316.xml" ContentType="application/vnd.openxmlformats-officedocument.presentationml.slide+xml"/>
  <Override PartName="/ppt/slides/slide317.xml" ContentType="application/vnd.openxmlformats-officedocument.presentationml.slide+xml"/>
  <Override PartName="/ppt/slides/slide318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  <p:sldId id="584" r:id="rId330"/>
    <p:sldId id="585" r:id="rId331"/>
    <p:sldId id="586" r:id="rId332"/>
    <p:sldId id="587" r:id="rId333"/>
    <p:sldId id="588" r:id="rId334"/>
    <p:sldId id="589" r:id="rId335"/>
    <p:sldId id="590" r:id="rId336"/>
    <p:sldId id="591" r:id="rId337"/>
    <p:sldId id="592" r:id="rId338"/>
    <p:sldId id="593" r:id="rId339"/>
    <p:sldId id="594" r:id="rId340"/>
    <p:sldId id="595" r:id="rId341"/>
    <p:sldId id="596" r:id="rId342"/>
    <p:sldId id="597" r:id="rId343"/>
    <p:sldId id="598" r:id="rId344"/>
    <p:sldId id="599" r:id="rId345"/>
    <p:sldId id="600" r:id="rId346"/>
    <p:sldId id="601" r:id="rId347"/>
    <p:sldId id="602" r:id="rId348"/>
    <p:sldId id="603" r:id="rId349"/>
    <p:sldId id="604" r:id="rId350"/>
    <p:sldId id="605" r:id="rId351"/>
    <p:sldId id="606" r:id="rId35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93" autoAdjust="0"/>
    <p:restoredTop sz="94660"/>
  </p:normalViewPr>
  <p:slideViewPr>
    <p:cSldViewPr>
      <p:cViewPr varScale="1">
        <p:scale>
          <a:sx n="97" d="100"/>
          <a:sy n="97" d="100"/>
        </p:scale>
        <p:origin x="125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268" Type="http://schemas.openxmlformats.org/officeDocument/2006/relationships/slide" Target="slides/slide267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279" Type="http://schemas.openxmlformats.org/officeDocument/2006/relationships/slide" Target="slides/slide278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61" Type="http://schemas.openxmlformats.org/officeDocument/2006/relationships/slide" Target="slides/slide260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presProps" Target="presProps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viewProps" Target="viewProps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theme" Target="theme/theme1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303" Type="http://schemas.openxmlformats.org/officeDocument/2006/relationships/slide" Target="slides/slide302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tableStyles" Target="tableStyles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5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5.png"/><Relationship Id="rId5" Type="http://schemas.openxmlformats.org/officeDocument/2006/relationships/image" Target="../media/image15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5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5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5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5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5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5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5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5.png"/><Relationship Id="rId5" Type="http://schemas.openxmlformats.org/officeDocument/2006/relationships/image" Target="../media/image41.png"/><Relationship Id="rId4" Type="http://schemas.openxmlformats.org/officeDocument/2006/relationships/image" Target="../media/image4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5.pn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5.png"/><Relationship Id="rId5" Type="http://schemas.openxmlformats.org/officeDocument/2006/relationships/image" Target="../media/image44.png"/><Relationship Id="rId4" Type="http://schemas.openxmlformats.org/officeDocument/2006/relationships/image" Target="../media/image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5.png"/><Relationship Id="rId5" Type="http://schemas.openxmlformats.org/officeDocument/2006/relationships/image" Target="../media/image46.png"/><Relationship Id="rId4" Type="http://schemas.openxmlformats.org/officeDocument/2006/relationships/image" Target="../media/image4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5.png"/><Relationship Id="rId5" Type="http://schemas.openxmlformats.org/officeDocument/2006/relationships/image" Target="../media/image48.png"/><Relationship Id="rId4" Type="http://schemas.openxmlformats.org/officeDocument/2006/relationships/image" Target="../media/image4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5.png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5.pn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6" Type="http://schemas.openxmlformats.org/officeDocument/2006/relationships/image" Target="../media/image5.png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5.png"/><Relationship Id="rId5" Type="http://schemas.openxmlformats.org/officeDocument/2006/relationships/image" Target="../media/image56.png"/><Relationship Id="rId4" Type="http://schemas.openxmlformats.org/officeDocument/2006/relationships/image" Target="../media/image5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image" Target="../media/image5.png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6" Type="http://schemas.openxmlformats.org/officeDocument/2006/relationships/image" Target="../media/image5.png"/><Relationship Id="rId5" Type="http://schemas.openxmlformats.org/officeDocument/2006/relationships/image" Target="../media/image60.png"/><Relationship Id="rId4" Type="http://schemas.openxmlformats.org/officeDocument/2006/relationships/image" Target="../media/image59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image" Target="../media/image5.png"/><Relationship Id="rId5" Type="http://schemas.openxmlformats.org/officeDocument/2006/relationships/image" Target="../media/image62.png"/><Relationship Id="rId4" Type="http://schemas.openxmlformats.org/officeDocument/2006/relationships/image" Target="../media/image61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6" Type="http://schemas.openxmlformats.org/officeDocument/2006/relationships/image" Target="../media/image5.png"/><Relationship Id="rId5" Type="http://schemas.openxmlformats.org/officeDocument/2006/relationships/image" Target="../media/image63.png"/><Relationship Id="rId4" Type="http://schemas.openxmlformats.org/officeDocument/2006/relationships/image" Target="../media/image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6" Type="http://schemas.openxmlformats.org/officeDocument/2006/relationships/image" Target="../media/image5.png"/><Relationship Id="rId5" Type="http://schemas.openxmlformats.org/officeDocument/2006/relationships/image" Target="../media/image64.png"/><Relationship Id="rId4" Type="http://schemas.openxmlformats.org/officeDocument/2006/relationships/image" Target="../media/image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6" Type="http://schemas.openxmlformats.org/officeDocument/2006/relationships/image" Target="../media/image5.png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6" Type="http://schemas.openxmlformats.org/officeDocument/2006/relationships/image" Target="../media/image5.png"/><Relationship Id="rId5" Type="http://schemas.openxmlformats.org/officeDocument/2006/relationships/image" Target="../media/image68.png"/><Relationship Id="rId4" Type="http://schemas.openxmlformats.org/officeDocument/2006/relationships/image" Target="../media/image67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6" Type="http://schemas.openxmlformats.org/officeDocument/2006/relationships/image" Target="../media/image5.png"/><Relationship Id="rId5" Type="http://schemas.openxmlformats.org/officeDocument/2006/relationships/image" Target="../media/image69.png"/><Relationship Id="rId4" Type="http://schemas.openxmlformats.org/officeDocument/2006/relationships/image" Target="../media/image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6" Type="http://schemas.openxmlformats.org/officeDocument/2006/relationships/image" Target="../media/image5.png"/><Relationship Id="rId5" Type="http://schemas.openxmlformats.org/officeDocument/2006/relationships/image" Target="../media/image71.png"/><Relationship Id="rId4" Type="http://schemas.openxmlformats.org/officeDocument/2006/relationships/image" Target="../media/image70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6" Type="http://schemas.openxmlformats.org/officeDocument/2006/relationships/image" Target="../media/image5.png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6" Type="http://schemas.openxmlformats.org/officeDocument/2006/relationships/image" Target="../media/image5.png"/><Relationship Id="rId5" Type="http://schemas.openxmlformats.org/officeDocument/2006/relationships/image" Target="../media/image74.png"/><Relationship Id="rId4" Type="http://schemas.openxmlformats.org/officeDocument/2006/relationships/image" Target="../media/image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6" Type="http://schemas.openxmlformats.org/officeDocument/2006/relationships/image" Target="../media/image5.png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6" Type="http://schemas.openxmlformats.org/officeDocument/2006/relationships/image" Target="../media/image5.png"/><Relationship Id="rId5" Type="http://schemas.openxmlformats.org/officeDocument/2006/relationships/image" Target="../media/image78.png"/><Relationship Id="rId4" Type="http://schemas.openxmlformats.org/officeDocument/2006/relationships/image" Target="../media/image77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6" Type="http://schemas.openxmlformats.org/officeDocument/2006/relationships/image" Target="../media/image5.png"/><Relationship Id="rId5" Type="http://schemas.openxmlformats.org/officeDocument/2006/relationships/image" Target="../media/image80.png"/><Relationship Id="rId4" Type="http://schemas.openxmlformats.org/officeDocument/2006/relationships/image" Target="../media/image7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5.wav"/><Relationship Id="rId1" Type="http://schemas.microsoft.com/office/2007/relationships/media" Target="../media/media45.wav"/><Relationship Id="rId6" Type="http://schemas.openxmlformats.org/officeDocument/2006/relationships/image" Target="../media/image5.png"/><Relationship Id="rId5" Type="http://schemas.openxmlformats.org/officeDocument/2006/relationships/image" Target="../media/image82.png"/><Relationship Id="rId4" Type="http://schemas.openxmlformats.org/officeDocument/2006/relationships/image" Target="../media/image8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6.wav"/><Relationship Id="rId1" Type="http://schemas.microsoft.com/office/2007/relationships/media" Target="../media/media46.wav"/><Relationship Id="rId6" Type="http://schemas.openxmlformats.org/officeDocument/2006/relationships/image" Target="../media/image5.png"/><Relationship Id="rId5" Type="http://schemas.openxmlformats.org/officeDocument/2006/relationships/image" Target="../media/image83.png"/><Relationship Id="rId4" Type="http://schemas.openxmlformats.org/officeDocument/2006/relationships/image" Target="../media/image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7.wav"/><Relationship Id="rId1" Type="http://schemas.microsoft.com/office/2007/relationships/media" Target="../media/media47.wav"/><Relationship Id="rId6" Type="http://schemas.openxmlformats.org/officeDocument/2006/relationships/image" Target="../media/image5.png"/><Relationship Id="rId5" Type="http://schemas.openxmlformats.org/officeDocument/2006/relationships/image" Target="../media/image84.png"/><Relationship Id="rId4" Type="http://schemas.openxmlformats.org/officeDocument/2006/relationships/image" Target="../media/image6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8.wav"/><Relationship Id="rId1" Type="http://schemas.microsoft.com/office/2007/relationships/media" Target="../media/media48.wav"/><Relationship Id="rId6" Type="http://schemas.openxmlformats.org/officeDocument/2006/relationships/image" Target="../media/image5.png"/><Relationship Id="rId5" Type="http://schemas.openxmlformats.org/officeDocument/2006/relationships/image" Target="../media/image86.png"/><Relationship Id="rId4" Type="http://schemas.openxmlformats.org/officeDocument/2006/relationships/image" Target="../media/image85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9.wav"/><Relationship Id="rId1" Type="http://schemas.microsoft.com/office/2007/relationships/media" Target="../media/media49.wav"/><Relationship Id="rId6" Type="http://schemas.openxmlformats.org/officeDocument/2006/relationships/image" Target="../media/image5.png"/><Relationship Id="rId5" Type="http://schemas.openxmlformats.org/officeDocument/2006/relationships/image" Target="../media/image88.png"/><Relationship Id="rId4" Type="http://schemas.openxmlformats.org/officeDocument/2006/relationships/image" Target="../media/image87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0.wav"/><Relationship Id="rId1" Type="http://schemas.microsoft.com/office/2007/relationships/media" Target="../media/media50.wav"/><Relationship Id="rId6" Type="http://schemas.openxmlformats.org/officeDocument/2006/relationships/image" Target="../media/image5.png"/><Relationship Id="rId5" Type="http://schemas.openxmlformats.org/officeDocument/2006/relationships/image" Target="../media/image89.png"/><Relationship Id="rId4" Type="http://schemas.openxmlformats.org/officeDocument/2006/relationships/image" Target="../media/image6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1.wav"/><Relationship Id="rId1" Type="http://schemas.microsoft.com/office/2007/relationships/media" Target="../media/media51.wav"/><Relationship Id="rId6" Type="http://schemas.openxmlformats.org/officeDocument/2006/relationships/image" Target="../media/image5.png"/><Relationship Id="rId5" Type="http://schemas.openxmlformats.org/officeDocument/2006/relationships/image" Target="../media/image90.png"/><Relationship Id="rId4" Type="http://schemas.openxmlformats.org/officeDocument/2006/relationships/image" Target="../media/image6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2.wav"/><Relationship Id="rId1" Type="http://schemas.microsoft.com/office/2007/relationships/media" Target="../media/media52.wav"/><Relationship Id="rId6" Type="http://schemas.openxmlformats.org/officeDocument/2006/relationships/image" Target="../media/image5.png"/><Relationship Id="rId5" Type="http://schemas.openxmlformats.org/officeDocument/2006/relationships/image" Target="../media/image92.png"/><Relationship Id="rId4" Type="http://schemas.openxmlformats.org/officeDocument/2006/relationships/image" Target="../media/image91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3.mp3"/><Relationship Id="rId1" Type="http://schemas.microsoft.com/office/2007/relationships/media" Target="../media/media53.mp3"/><Relationship Id="rId6" Type="http://schemas.openxmlformats.org/officeDocument/2006/relationships/image" Target="../media/image5.png"/><Relationship Id="rId5" Type="http://schemas.openxmlformats.org/officeDocument/2006/relationships/image" Target="../media/image94.png"/><Relationship Id="rId4" Type="http://schemas.openxmlformats.org/officeDocument/2006/relationships/image" Target="../media/image93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4.wav"/><Relationship Id="rId1" Type="http://schemas.microsoft.com/office/2007/relationships/media" Target="../media/media54.wav"/><Relationship Id="rId6" Type="http://schemas.openxmlformats.org/officeDocument/2006/relationships/image" Target="../media/image5.png"/><Relationship Id="rId5" Type="http://schemas.openxmlformats.org/officeDocument/2006/relationships/image" Target="../media/image96.png"/><Relationship Id="rId4" Type="http://schemas.openxmlformats.org/officeDocument/2006/relationships/image" Target="../media/image95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5.wav"/><Relationship Id="rId1" Type="http://schemas.microsoft.com/office/2007/relationships/media" Target="../media/media55.wav"/><Relationship Id="rId6" Type="http://schemas.openxmlformats.org/officeDocument/2006/relationships/image" Target="../media/image5.png"/><Relationship Id="rId5" Type="http://schemas.openxmlformats.org/officeDocument/2006/relationships/image" Target="../media/image97.png"/><Relationship Id="rId4" Type="http://schemas.openxmlformats.org/officeDocument/2006/relationships/image" Target="../media/image6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5.png"/><Relationship Id="rId5" Type="http://schemas.openxmlformats.org/officeDocument/2006/relationships/image" Target="../media/image98.png"/><Relationship Id="rId4" Type="http://schemas.openxmlformats.org/officeDocument/2006/relationships/image" Target="../media/image6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6.mp3"/><Relationship Id="rId1" Type="http://schemas.microsoft.com/office/2007/relationships/media" Target="../media/media56.mp3"/><Relationship Id="rId6" Type="http://schemas.openxmlformats.org/officeDocument/2006/relationships/image" Target="../media/image5.png"/><Relationship Id="rId5" Type="http://schemas.openxmlformats.org/officeDocument/2006/relationships/image" Target="../media/image100.png"/><Relationship Id="rId4" Type="http://schemas.openxmlformats.org/officeDocument/2006/relationships/image" Target="../media/image99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7.mp3"/><Relationship Id="rId1" Type="http://schemas.microsoft.com/office/2007/relationships/media" Target="../media/media57.mp3"/><Relationship Id="rId6" Type="http://schemas.openxmlformats.org/officeDocument/2006/relationships/image" Target="../media/image5.png"/><Relationship Id="rId5" Type="http://schemas.openxmlformats.org/officeDocument/2006/relationships/image" Target="../media/image102.png"/><Relationship Id="rId4" Type="http://schemas.openxmlformats.org/officeDocument/2006/relationships/image" Target="../media/image10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8.wav"/><Relationship Id="rId1" Type="http://schemas.microsoft.com/office/2007/relationships/media" Target="../media/media58.wav"/><Relationship Id="rId6" Type="http://schemas.openxmlformats.org/officeDocument/2006/relationships/image" Target="../media/image5.png"/><Relationship Id="rId5" Type="http://schemas.openxmlformats.org/officeDocument/2006/relationships/image" Target="../media/image104.png"/><Relationship Id="rId4" Type="http://schemas.openxmlformats.org/officeDocument/2006/relationships/image" Target="../media/image103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9.wav"/><Relationship Id="rId1" Type="http://schemas.microsoft.com/office/2007/relationships/media" Target="../media/media59.wav"/><Relationship Id="rId6" Type="http://schemas.openxmlformats.org/officeDocument/2006/relationships/image" Target="../media/image5.png"/><Relationship Id="rId5" Type="http://schemas.openxmlformats.org/officeDocument/2006/relationships/image" Target="../media/image105.png"/><Relationship Id="rId4" Type="http://schemas.openxmlformats.org/officeDocument/2006/relationships/image" Target="../media/image6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0.wav"/><Relationship Id="rId1" Type="http://schemas.microsoft.com/office/2007/relationships/media" Target="../media/media60.wav"/><Relationship Id="rId6" Type="http://schemas.openxmlformats.org/officeDocument/2006/relationships/image" Target="../media/image5.png"/><Relationship Id="rId5" Type="http://schemas.openxmlformats.org/officeDocument/2006/relationships/image" Target="../media/image106.png"/><Relationship Id="rId4" Type="http://schemas.openxmlformats.org/officeDocument/2006/relationships/image" Target="../media/image6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1.wav"/><Relationship Id="rId1" Type="http://schemas.microsoft.com/office/2007/relationships/media" Target="../media/media61.wav"/><Relationship Id="rId6" Type="http://schemas.openxmlformats.org/officeDocument/2006/relationships/image" Target="../media/image5.png"/><Relationship Id="rId5" Type="http://schemas.openxmlformats.org/officeDocument/2006/relationships/image" Target="../media/image107.png"/><Relationship Id="rId4" Type="http://schemas.openxmlformats.org/officeDocument/2006/relationships/image" Target="../media/image6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2.wav"/><Relationship Id="rId1" Type="http://schemas.microsoft.com/office/2007/relationships/media" Target="../media/media62.wav"/><Relationship Id="rId6" Type="http://schemas.openxmlformats.org/officeDocument/2006/relationships/image" Target="../media/image5.png"/><Relationship Id="rId5" Type="http://schemas.openxmlformats.org/officeDocument/2006/relationships/image" Target="../media/image109.png"/><Relationship Id="rId4" Type="http://schemas.openxmlformats.org/officeDocument/2006/relationships/image" Target="../media/image108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3.wav"/><Relationship Id="rId1" Type="http://schemas.microsoft.com/office/2007/relationships/media" Target="../media/media63.wav"/><Relationship Id="rId6" Type="http://schemas.openxmlformats.org/officeDocument/2006/relationships/image" Target="../media/image5.png"/><Relationship Id="rId5" Type="http://schemas.openxmlformats.org/officeDocument/2006/relationships/image" Target="../media/image111.png"/><Relationship Id="rId4" Type="http://schemas.openxmlformats.org/officeDocument/2006/relationships/image" Target="../media/image110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4.wav"/><Relationship Id="rId1" Type="http://schemas.microsoft.com/office/2007/relationships/media" Target="../media/media64.wav"/><Relationship Id="rId6" Type="http://schemas.openxmlformats.org/officeDocument/2006/relationships/image" Target="../media/image5.png"/><Relationship Id="rId5" Type="http://schemas.openxmlformats.org/officeDocument/2006/relationships/image" Target="../media/image112.png"/><Relationship Id="rId4" Type="http://schemas.openxmlformats.org/officeDocument/2006/relationships/image" Target="../media/image6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5.wav"/><Relationship Id="rId1" Type="http://schemas.microsoft.com/office/2007/relationships/media" Target="../media/media65.wav"/><Relationship Id="rId6" Type="http://schemas.openxmlformats.org/officeDocument/2006/relationships/image" Target="../media/image5.png"/><Relationship Id="rId5" Type="http://schemas.openxmlformats.org/officeDocument/2006/relationships/image" Target="../media/image114.png"/><Relationship Id="rId4" Type="http://schemas.openxmlformats.org/officeDocument/2006/relationships/image" Target="../media/image113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6.wav"/><Relationship Id="rId1" Type="http://schemas.microsoft.com/office/2007/relationships/media" Target="../media/media66.wav"/><Relationship Id="rId6" Type="http://schemas.openxmlformats.org/officeDocument/2006/relationships/image" Target="../media/image5.png"/><Relationship Id="rId5" Type="http://schemas.openxmlformats.org/officeDocument/2006/relationships/image" Target="../media/image116.png"/><Relationship Id="rId4" Type="http://schemas.openxmlformats.org/officeDocument/2006/relationships/image" Target="../media/image115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7.wav"/><Relationship Id="rId1" Type="http://schemas.microsoft.com/office/2007/relationships/media" Target="../media/media67.wav"/><Relationship Id="rId6" Type="http://schemas.openxmlformats.org/officeDocument/2006/relationships/image" Target="../media/image5.png"/><Relationship Id="rId5" Type="http://schemas.openxmlformats.org/officeDocument/2006/relationships/image" Target="../media/image118.png"/><Relationship Id="rId4" Type="http://schemas.openxmlformats.org/officeDocument/2006/relationships/image" Target="../media/image117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8.wav"/><Relationship Id="rId1" Type="http://schemas.microsoft.com/office/2007/relationships/media" Target="../media/media68.wav"/><Relationship Id="rId6" Type="http://schemas.openxmlformats.org/officeDocument/2006/relationships/image" Target="../media/image5.png"/><Relationship Id="rId5" Type="http://schemas.openxmlformats.org/officeDocument/2006/relationships/image" Target="../media/image120.png"/><Relationship Id="rId4" Type="http://schemas.openxmlformats.org/officeDocument/2006/relationships/image" Target="../media/image119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9.wav"/><Relationship Id="rId1" Type="http://schemas.microsoft.com/office/2007/relationships/media" Target="../media/media69.wav"/><Relationship Id="rId6" Type="http://schemas.openxmlformats.org/officeDocument/2006/relationships/image" Target="../media/image5.png"/><Relationship Id="rId5" Type="http://schemas.openxmlformats.org/officeDocument/2006/relationships/image" Target="../media/image121.png"/><Relationship Id="rId4" Type="http://schemas.openxmlformats.org/officeDocument/2006/relationships/image" Target="../media/image6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0.wav"/><Relationship Id="rId1" Type="http://schemas.microsoft.com/office/2007/relationships/media" Target="../media/media70.wav"/><Relationship Id="rId6" Type="http://schemas.openxmlformats.org/officeDocument/2006/relationships/image" Target="../media/image5.png"/><Relationship Id="rId5" Type="http://schemas.openxmlformats.org/officeDocument/2006/relationships/image" Target="../media/image123.png"/><Relationship Id="rId4" Type="http://schemas.openxmlformats.org/officeDocument/2006/relationships/image" Target="../media/image122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1.wav"/><Relationship Id="rId1" Type="http://schemas.microsoft.com/office/2007/relationships/media" Target="../media/media71.wav"/><Relationship Id="rId6" Type="http://schemas.openxmlformats.org/officeDocument/2006/relationships/image" Target="../media/image5.png"/><Relationship Id="rId5" Type="http://schemas.openxmlformats.org/officeDocument/2006/relationships/image" Target="../media/image124.png"/><Relationship Id="rId4" Type="http://schemas.openxmlformats.org/officeDocument/2006/relationships/image" Target="../media/image6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2.wav"/><Relationship Id="rId1" Type="http://schemas.microsoft.com/office/2007/relationships/media" Target="../media/media72.wav"/><Relationship Id="rId6" Type="http://schemas.openxmlformats.org/officeDocument/2006/relationships/image" Target="../media/image5.png"/><Relationship Id="rId5" Type="http://schemas.openxmlformats.org/officeDocument/2006/relationships/image" Target="../media/image125.png"/><Relationship Id="rId4" Type="http://schemas.openxmlformats.org/officeDocument/2006/relationships/image" Target="../media/image6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3.wav"/><Relationship Id="rId1" Type="http://schemas.microsoft.com/office/2007/relationships/media" Target="../media/media73.wav"/><Relationship Id="rId6" Type="http://schemas.openxmlformats.org/officeDocument/2006/relationships/image" Target="../media/image5.png"/><Relationship Id="rId5" Type="http://schemas.openxmlformats.org/officeDocument/2006/relationships/image" Target="../media/image127.png"/><Relationship Id="rId4" Type="http://schemas.openxmlformats.org/officeDocument/2006/relationships/image" Target="../media/image126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4.wav"/><Relationship Id="rId1" Type="http://schemas.microsoft.com/office/2007/relationships/media" Target="../media/media74.wav"/><Relationship Id="rId6" Type="http://schemas.openxmlformats.org/officeDocument/2006/relationships/image" Target="../media/image5.png"/><Relationship Id="rId5" Type="http://schemas.openxmlformats.org/officeDocument/2006/relationships/image" Target="../media/image129.png"/><Relationship Id="rId4" Type="http://schemas.openxmlformats.org/officeDocument/2006/relationships/image" Target="../media/image128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5.wav"/><Relationship Id="rId1" Type="http://schemas.microsoft.com/office/2007/relationships/media" Target="../media/media75.wav"/><Relationship Id="rId6" Type="http://schemas.openxmlformats.org/officeDocument/2006/relationships/image" Target="../media/image5.png"/><Relationship Id="rId5" Type="http://schemas.openxmlformats.org/officeDocument/2006/relationships/image" Target="../media/image131.png"/><Relationship Id="rId4" Type="http://schemas.openxmlformats.org/officeDocument/2006/relationships/image" Target="../media/image130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6.mp3"/><Relationship Id="rId1" Type="http://schemas.microsoft.com/office/2007/relationships/media" Target="../media/media76.mp3"/><Relationship Id="rId6" Type="http://schemas.openxmlformats.org/officeDocument/2006/relationships/image" Target="../media/image5.png"/><Relationship Id="rId5" Type="http://schemas.openxmlformats.org/officeDocument/2006/relationships/image" Target="../media/image133.png"/><Relationship Id="rId4" Type="http://schemas.openxmlformats.org/officeDocument/2006/relationships/image" Target="../media/image132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7.wav"/><Relationship Id="rId1" Type="http://schemas.microsoft.com/office/2007/relationships/media" Target="../media/media77.wav"/><Relationship Id="rId6" Type="http://schemas.openxmlformats.org/officeDocument/2006/relationships/image" Target="../media/image5.png"/><Relationship Id="rId5" Type="http://schemas.openxmlformats.org/officeDocument/2006/relationships/image" Target="../media/image135.png"/><Relationship Id="rId4" Type="http://schemas.openxmlformats.org/officeDocument/2006/relationships/image" Target="../media/image134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8.wav"/><Relationship Id="rId1" Type="http://schemas.microsoft.com/office/2007/relationships/media" Target="../media/media78.wav"/><Relationship Id="rId6" Type="http://schemas.openxmlformats.org/officeDocument/2006/relationships/image" Target="../media/image5.png"/><Relationship Id="rId5" Type="http://schemas.openxmlformats.org/officeDocument/2006/relationships/image" Target="../media/image137.png"/><Relationship Id="rId4" Type="http://schemas.openxmlformats.org/officeDocument/2006/relationships/image" Target="../media/image136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9.wav"/><Relationship Id="rId1" Type="http://schemas.microsoft.com/office/2007/relationships/media" Target="../media/media79.wav"/><Relationship Id="rId6" Type="http://schemas.openxmlformats.org/officeDocument/2006/relationships/image" Target="../media/image5.png"/><Relationship Id="rId5" Type="http://schemas.openxmlformats.org/officeDocument/2006/relationships/image" Target="../media/image139.png"/><Relationship Id="rId4" Type="http://schemas.openxmlformats.org/officeDocument/2006/relationships/image" Target="../media/image138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0.wav"/><Relationship Id="rId1" Type="http://schemas.microsoft.com/office/2007/relationships/media" Target="../media/media80.wav"/><Relationship Id="rId6" Type="http://schemas.openxmlformats.org/officeDocument/2006/relationships/image" Target="../media/image5.png"/><Relationship Id="rId5" Type="http://schemas.openxmlformats.org/officeDocument/2006/relationships/image" Target="../media/image141.png"/><Relationship Id="rId4" Type="http://schemas.openxmlformats.org/officeDocument/2006/relationships/image" Target="../media/image140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1.wav"/><Relationship Id="rId1" Type="http://schemas.microsoft.com/office/2007/relationships/media" Target="../media/media81.wav"/><Relationship Id="rId6" Type="http://schemas.openxmlformats.org/officeDocument/2006/relationships/image" Target="../media/image5.png"/><Relationship Id="rId5" Type="http://schemas.openxmlformats.org/officeDocument/2006/relationships/image" Target="../media/image143.png"/><Relationship Id="rId4" Type="http://schemas.openxmlformats.org/officeDocument/2006/relationships/image" Target="../media/image142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2.wav"/><Relationship Id="rId1" Type="http://schemas.microsoft.com/office/2007/relationships/media" Target="../media/media82.wav"/><Relationship Id="rId6" Type="http://schemas.openxmlformats.org/officeDocument/2006/relationships/image" Target="../media/image5.png"/><Relationship Id="rId5" Type="http://schemas.openxmlformats.org/officeDocument/2006/relationships/image" Target="../media/image145.png"/><Relationship Id="rId4" Type="http://schemas.openxmlformats.org/officeDocument/2006/relationships/image" Target="../media/image144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3.wav"/><Relationship Id="rId1" Type="http://schemas.microsoft.com/office/2007/relationships/media" Target="../media/media83.wav"/><Relationship Id="rId6" Type="http://schemas.openxmlformats.org/officeDocument/2006/relationships/image" Target="../media/image5.png"/><Relationship Id="rId5" Type="http://schemas.openxmlformats.org/officeDocument/2006/relationships/image" Target="../media/image147.png"/><Relationship Id="rId4" Type="http://schemas.openxmlformats.org/officeDocument/2006/relationships/image" Target="../media/image146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4.wav"/><Relationship Id="rId1" Type="http://schemas.microsoft.com/office/2007/relationships/media" Target="../media/media84.wav"/><Relationship Id="rId6" Type="http://schemas.openxmlformats.org/officeDocument/2006/relationships/image" Target="../media/image5.png"/><Relationship Id="rId5" Type="http://schemas.openxmlformats.org/officeDocument/2006/relationships/image" Target="../media/image148.png"/><Relationship Id="rId4" Type="http://schemas.openxmlformats.org/officeDocument/2006/relationships/image" Target="../media/image6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5.wav"/><Relationship Id="rId1" Type="http://schemas.microsoft.com/office/2007/relationships/media" Target="../media/media85.wav"/><Relationship Id="rId6" Type="http://schemas.openxmlformats.org/officeDocument/2006/relationships/image" Target="../media/image5.png"/><Relationship Id="rId5" Type="http://schemas.openxmlformats.org/officeDocument/2006/relationships/image" Target="../media/image150.png"/><Relationship Id="rId4" Type="http://schemas.openxmlformats.org/officeDocument/2006/relationships/image" Target="../media/image149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6.wav"/><Relationship Id="rId1" Type="http://schemas.microsoft.com/office/2007/relationships/media" Target="../media/media86.wav"/><Relationship Id="rId6" Type="http://schemas.openxmlformats.org/officeDocument/2006/relationships/image" Target="../media/image5.png"/><Relationship Id="rId5" Type="http://schemas.openxmlformats.org/officeDocument/2006/relationships/image" Target="../media/image152.png"/><Relationship Id="rId4" Type="http://schemas.openxmlformats.org/officeDocument/2006/relationships/image" Target="../media/image151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5.png"/><Relationship Id="rId5" Type="http://schemas.openxmlformats.org/officeDocument/2006/relationships/image" Target="../media/image153.png"/><Relationship Id="rId4" Type="http://schemas.openxmlformats.org/officeDocument/2006/relationships/image" Target="../media/image6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7.mp3"/><Relationship Id="rId1" Type="http://schemas.microsoft.com/office/2007/relationships/media" Target="../media/media87.mp3"/><Relationship Id="rId6" Type="http://schemas.openxmlformats.org/officeDocument/2006/relationships/image" Target="../media/image5.png"/><Relationship Id="rId5" Type="http://schemas.openxmlformats.org/officeDocument/2006/relationships/image" Target="../media/image155.png"/><Relationship Id="rId4" Type="http://schemas.openxmlformats.org/officeDocument/2006/relationships/image" Target="../media/image154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8.wav"/><Relationship Id="rId1" Type="http://schemas.microsoft.com/office/2007/relationships/media" Target="../media/media88.wav"/><Relationship Id="rId6" Type="http://schemas.openxmlformats.org/officeDocument/2006/relationships/image" Target="../media/image5.png"/><Relationship Id="rId5" Type="http://schemas.openxmlformats.org/officeDocument/2006/relationships/image" Target="../media/image157.png"/><Relationship Id="rId4" Type="http://schemas.openxmlformats.org/officeDocument/2006/relationships/image" Target="../media/image156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9.mp3"/><Relationship Id="rId1" Type="http://schemas.microsoft.com/office/2007/relationships/media" Target="../media/media89.mp3"/><Relationship Id="rId6" Type="http://schemas.openxmlformats.org/officeDocument/2006/relationships/image" Target="../media/image5.png"/><Relationship Id="rId5" Type="http://schemas.openxmlformats.org/officeDocument/2006/relationships/image" Target="../media/image159.png"/><Relationship Id="rId4" Type="http://schemas.openxmlformats.org/officeDocument/2006/relationships/image" Target="../media/image158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0.wav"/><Relationship Id="rId1" Type="http://schemas.microsoft.com/office/2007/relationships/media" Target="../media/media90.wav"/><Relationship Id="rId6" Type="http://schemas.openxmlformats.org/officeDocument/2006/relationships/image" Target="../media/image5.png"/><Relationship Id="rId5" Type="http://schemas.openxmlformats.org/officeDocument/2006/relationships/image" Target="../media/image161.png"/><Relationship Id="rId4" Type="http://schemas.openxmlformats.org/officeDocument/2006/relationships/image" Target="../media/image160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1.mp3"/><Relationship Id="rId1" Type="http://schemas.microsoft.com/office/2007/relationships/media" Target="../media/media91.mp3"/><Relationship Id="rId6" Type="http://schemas.openxmlformats.org/officeDocument/2006/relationships/image" Target="../media/image5.png"/><Relationship Id="rId5" Type="http://schemas.openxmlformats.org/officeDocument/2006/relationships/image" Target="../media/image163.png"/><Relationship Id="rId4" Type="http://schemas.openxmlformats.org/officeDocument/2006/relationships/image" Target="../media/image162.jp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2.wav"/><Relationship Id="rId1" Type="http://schemas.microsoft.com/office/2007/relationships/media" Target="../media/media92.wav"/><Relationship Id="rId6" Type="http://schemas.openxmlformats.org/officeDocument/2006/relationships/image" Target="../media/image5.png"/><Relationship Id="rId5" Type="http://schemas.openxmlformats.org/officeDocument/2006/relationships/image" Target="../media/image164.png"/><Relationship Id="rId4" Type="http://schemas.openxmlformats.org/officeDocument/2006/relationships/image" Target="../media/image6.jp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3.wav"/><Relationship Id="rId1" Type="http://schemas.microsoft.com/office/2007/relationships/media" Target="../media/media93.wav"/><Relationship Id="rId6" Type="http://schemas.openxmlformats.org/officeDocument/2006/relationships/image" Target="../media/image5.png"/><Relationship Id="rId5" Type="http://schemas.openxmlformats.org/officeDocument/2006/relationships/image" Target="../media/image166.png"/><Relationship Id="rId4" Type="http://schemas.openxmlformats.org/officeDocument/2006/relationships/image" Target="../media/image165.jp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4.wav"/><Relationship Id="rId1" Type="http://schemas.microsoft.com/office/2007/relationships/media" Target="../media/media94.wav"/><Relationship Id="rId6" Type="http://schemas.openxmlformats.org/officeDocument/2006/relationships/image" Target="../media/image5.png"/><Relationship Id="rId5" Type="http://schemas.openxmlformats.org/officeDocument/2006/relationships/image" Target="../media/image168.png"/><Relationship Id="rId4" Type="http://schemas.openxmlformats.org/officeDocument/2006/relationships/image" Target="../media/image167.jp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5.wav"/><Relationship Id="rId1" Type="http://schemas.microsoft.com/office/2007/relationships/media" Target="../media/media95.wav"/><Relationship Id="rId6" Type="http://schemas.openxmlformats.org/officeDocument/2006/relationships/image" Target="../media/image5.png"/><Relationship Id="rId5" Type="http://schemas.openxmlformats.org/officeDocument/2006/relationships/image" Target="../media/image169.png"/><Relationship Id="rId4" Type="http://schemas.openxmlformats.org/officeDocument/2006/relationships/image" Target="../media/image6.jp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6.wav"/><Relationship Id="rId1" Type="http://schemas.microsoft.com/office/2007/relationships/media" Target="../media/media96.wav"/><Relationship Id="rId6" Type="http://schemas.openxmlformats.org/officeDocument/2006/relationships/image" Target="../media/image5.png"/><Relationship Id="rId5" Type="http://schemas.openxmlformats.org/officeDocument/2006/relationships/image" Target="../media/image171.png"/><Relationship Id="rId4" Type="http://schemas.openxmlformats.org/officeDocument/2006/relationships/image" Target="../media/image170.jp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7.wav"/><Relationship Id="rId1" Type="http://schemas.microsoft.com/office/2007/relationships/media" Target="../media/media97.wav"/><Relationship Id="rId6" Type="http://schemas.openxmlformats.org/officeDocument/2006/relationships/image" Target="../media/image5.png"/><Relationship Id="rId5" Type="http://schemas.openxmlformats.org/officeDocument/2006/relationships/image" Target="../media/image173.png"/><Relationship Id="rId4" Type="http://schemas.openxmlformats.org/officeDocument/2006/relationships/image" Target="../media/image172.jp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8.wav"/><Relationship Id="rId1" Type="http://schemas.microsoft.com/office/2007/relationships/media" Target="../media/media98.wav"/><Relationship Id="rId6" Type="http://schemas.openxmlformats.org/officeDocument/2006/relationships/image" Target="../media/image5.png"/><Relationship Id="rId5" Type="http://schemas.openxmlformats.org/officeDocument/2006/relationships/image" Target="../media/image174.png"/><Relationship Id="rId4" Type="http://schemas.openxmlformats.org/officeDocument/2006/relationships/image" Target="../media/image6.jp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9.wav"/><Relationship Id="rId1" Type="http://schemas.microsoft.com/office/2007/relationships/media" Target="../media/media99.wav"/><Relationship Id="rId6" Type="http://schemas.openxmlformats.org/officeDocument/2006/relationships/image" Target="../media/image5.png"/><Relationship Id="rId5" Type="http://schemas.openxmlformats.org/officeDocument/2006/relationships/image" Target="../media/image175.png"/><Relationship Id="rId4" Type="http://schemas.openxmlformats.org/officeDocument/2006/relationships/image" Target="../media/image6.jp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0.wav"/><Relationship Id="rId1" Type="http://schemas.microsoft.com/office/2007/relationships/media" Target="../media/media100.wav"/><Relationship Id="rId6" Type="http://schemas.openxmlformats.org/officeDocument/2006/relationships/image" Target="../media/image5.png"/><Relationship Id="rId5" Type="http://schemas.openxmlformats.org/officeDocument/2006/relationships/image" Target="../media/image177.png"/><Relationship Id="rId4" Type="http://schemas.openxmlformats.org/officeDocument/2006/relationships/image" Target="../media/image176.jp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1.wav"/><Relationship Id="rId1" Type="http://schemas.microsoft.com/office/2007/relationships/media" Target="../media/media101.wav"/><Relationship Id="rId6" Type="http://schemas.openxmlformats.org/officeDocument/2006/relationships/image" Target="../media/image5.png"/><Relationship Id="rId5" Type="http://schemas.openxmlformats.org/officeDocument/2006/relationships/image" Target="../media/image179.png"/><Relationship Id="rId4" Type="http://schemas.openxmlformats.org/officeDocument/2006/relationships/image" Target="../media/image178.jp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2.wav"/><Relationship Id="rId1" Type="http://schemas.microsoft.com/office/2007/relationships/media" Target="../media/media102.wav"/><Relationship Id="rId6" Type="http://schemas.openxmlformats.org/officeDocument/2006/relationships/image" Target="../media/image5.png"/><Relationship Id="rId5" Type="http://schemas.openxmlformats.org/officeDocument/2006/relationships/image" Target="../media/image181.png"/><Relationship Id="rId4" Type="http://schemas.openxmlformats.org/officeDocument/2006/relationships/image" Target="../media/image180.jp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3.mp3"/><Relationship Id="rId1" Type="http://schemas.microsoft.com/office/2007/relationships/media" Target="../media/media103.mp3"/><Relationship Id="rId6" Type="http://schemas.openxmlformats.org/officeDocument/2006/relationships/image" Target="../media/image5.png"/><Relationship Id="rId5" Type="http://schemas.openxmlformats.org/officeDocument/2006/relationships/image" Target="../media/image183.png"/><Relationship Id="rId4" Type="http://schemas.openxmlformats.org/officeDocument/2006/relationships/image" Target="../media/image182.jp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4.wav"/><Relationship Id="rId1" Type="http://schemas.microsoft.com/office/2007/relationships/media" Target="../media/media104.wav"/><Relationship Id="rId6" Type="http://schemas.openxmlformats.org/officeDocument/2006/relationships/image" Target="../media/image5.png"/><Relationship Id="rId5" Type="http://schemas.openxmlformats.org/officeDocument/2006/relationships/image" Target="../media/image185.png"/><Relationship Id="rId4" Type="http://schemas.openxmlformats.org/officeDocument/2006/relationships/image" Target="../media/image184.jp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5.wav"/><Relationship Id="rId1" Type="http://schemas.microsoft.com/office/2007/relationships/media" Target="../media/media105.wav"/><Relationship Id="rId6" Type="http://schemas.openxmlformats.org/officeDocument/2006/relationships/image" Target="../media/image5.png"/><Relationship Id="rId5" Type="http://schemas.openxmlformats.org/officeDocument/2006/relationships/image" Target="../media/image187.png"/><Relationship Id="rId4" Type="http://schemas.openxmlformats.org/officeDocument/2006/relationships/image" Target="../media/image186.jp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6.wav"/><Relationship Id="rId1" Type="http://schemas.microsoft.com/office/2007/relationships/media" Target="../media/media106.wav"/><Relationship Id="rId6" Type="http://schemas.openxmlformats.org/officeDocument/2006/relationships/image" Target="../media/image5.png"/><Relationship Id="rId5" Type="http://schemas.openxmlformats.org/officeDocument/2006/relationships/image" Target="../media/image189.png"/><Relationship Id="rId4" Type="http://schemas.openxmlformats.org/officeDocument/2006/relationships/image" Target="../media/image188.jp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7.wav"/><Relationship Id="rId1" Type="http://schemas.microsoft.com/office/2007/relationships/media" Target="../media/media107.wav"/><Relationship Id="rId6" Type="http://schemas.openxmlformats.org/officeDocument/2006/relationships/image" Target="../media/image5.png"/><Relationship Id="rId5" Type="http://schemas.openxmlformats.org/officeDocument/2006/relationships/image" Target="../media/image190.png"/><Relationship Id="rId4" Type="http://schemas.openxmlformats.org/officeDocument/2006/relationships/image" Target="../media/image6.jp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8.wav"/><Relationship Id="rId1" Type="http://schemas.microsoft.com/office/2007/relationships/media" Target="../media/media108.wav"/><Relationship Id="rId6" Type="http://schemas.openxmlformats.org/officeDocument/2006/relationships/image" Target="../media/image5.png"/><Relationship Id="rId5" Type="http://schemas.openxmlformats.org/officeDocument/2006/relationships/image" Target="../media/image192.png"/><Relationship Id="rId4" Type="http://schemas.openxmlformats.org/officeDocument/2006/relationships/image" Target="../media/image191.jp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9.wav"/><Relationship Id="rId1" Type="http://schemas.microsoft.com/office/2007/relationships/media" Target="../media/media109.wav"/><Relationship Id="rId6" Type="http://schemas.openxmlformats.org/officeDocument/2006/relationships/image" Target="../media/image5.png"/><Relationship Id="rId5" Type="http://schemas.openxmlformats.org/officeDocument/2006/relationships/image" Target="../media/image194.png"/><Relationship Id="rId4" Type="http://schemas.openxmlformats.org/officeDocument/2006/relationships/image" Target="../media/image193.jp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0.wav"/><Relationship Id="rId1" Type="http://schemas.microsoft.com/office/2007/relationships/media" Target="../media/media110.wav"/><Relationship Id="rId6" Type="http://schemas.openxmlformats.org/officeDocument/2006/relationships/image" Target="../media/image5.png"/><Relationship Id="rId5" Type="http://schemas.openxmlformats.org/officeDocument/2006/relationships/image" Target="../media/image196.png"/><Relationship Id="rId4" Type="http://schemas.openxmlformats.org/officeDocument/2006/relationships/image" Target="../media/image195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1.wav"/><Relationship Id="rId1" Type="http://schemas.microsoft.com/office/2007/relationships/media" Target="../media/media111.wav"/><Relationship Id="rId6" Type="http://schemas.openxmlformats.org/officeDocument/2006/relationships/image" Target="../media/image5.png"/><Relationship Id="rId5" Type="http://schemas.openxmlformats.org/officeDocument/2006/relationships/image" Target="../media/image198.png"/><Relationship Id="rId4" Type="http://schemas.openxmlformats.org/officeDocument/2006/relationships/image" Target="../media/image197.jp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2.wav"/><Relationship Id="rId1" Type="http://schemas.microsoft.com/office/2007/relationships/media" Target="../media/media112.wav"/><Relationship Id="rId6" Type="http://schemas.openxmlformats.org/officeDocument/2006/relationships/image" Target="../media/image5.png"/><Relationship Id="rId5" Type="http://schemas.openxmlformats.org/officeDocument/2006/relationships/image" Target="../media/image200.png"/><Relationship Id="rId4" Type="http://schemas.openxmlformats.org/officeDocument/2006/relationships/image" Target="../media/image199.jp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3.wav"/><Relationship Id="rId1" Type="http://schemas.microsoft.com/office/2007/relationships/media" Target="../media/media113.wav"/><Relationship Id="rId6" Type="http://schemas.openxmlformats.org/officeDocument/2006/relationships/image" Target="../media/image5.png"/><Relationship Id="rId5" Type="http://schemas.openxmlformats.org/officeDocument/2006/relationships/image" Target="../media/image202.png"/><Relationship Id="rId4" Type="http://schemas.openxmlformats.org/officeDocument/2006/relationships/image" Target="../media/image201.jp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4.wav"/><Relationship Id="rId1" Type="http://schemas.microsoft.com/office/2007/relationships/media" Target="../media/media114.wav"/><Relationship Id="rId6" Type="http://schemas.openxmlformats.org/officeDocument/2006/relationships/image" Target="../media/image5.png"/><Relationship Id="rId5" Type="http://schemas.openxmlformats.org/officeDocument/2006/relationships/image" Target="../media/image204.png"/><Relationship Id="rId4" Type="http://schemas.openxmlformats.org/officeDocument/2006/relationships/image" Target="../media/image203.jp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5.wav"/><Relationship Id="rId1" Type="http://schemas.microsoft.com/office/2007/relationships/media" Target="../media/media115.wav"/><Relationship Id="rId6" Type="http://schemas.openxmlformats.org/officeDocument/2006/relationships/image" Target="../media/image5.png"/><Relationship Id="rId5" Type="http://schemas.openxmlformats.org/officeDocument/2006/relationships/image" Target="../media/image205.png"/><Relationship Id="rId4" Type="http://schemas.openxmlformats.org/officeDocument/2006/relationships/image" Target="../media/image6.jp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6.wav"/><Relationship Id="rId1" Type="http://schemas.microsoft.com/office/2007/relationships/media" Target="../media/media116.wav"/><Relationship Id="rId6" Type="http://schemas.openxmlformats.org/officeDocument/2006/relationships/image" Target="../media/image5.png"/><Relationship Id="rId5" Type="http://schemas.openxmlformats.org/officeDocument/2006/relationships/image" Target="../media/image207.png"/><Relationship Id="rId4" Type="http://schemas.openxmlformats.org/officeDocument/2006/relationships/image" Target="../media/image206.jp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7.wav"/><Relationship Id="rId1" Type="http://schemas.microsoft.com/office/2007/relationships/media" Target="../media/media117.wav"/><Relationship Id="rId6" Type="http://schemas.openxmlformats.org/officeDocument/2006/relationships/image" Target="../media/image5.png"/><Relationship Id="rId5" Type="http://schemas.openxmlformats.org/officeDocument/2006/relationships/image" Target="../media/image209.png"/><Relationship Id="rId4" Type="http://schemas.openxmlformats.org/officeDocument/2006/relationships/image" Target="../media/image208.jp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8.wav"/><Relationship Id="rId1" Type="http://schemas.microsoft.com/office/2007/relationships/media" Target="../media/media118.wav"/><Relationship Id="rId6" Type="http://schemas.openxmlformats.org/officeDocument/2006/relationships/image" Target="../media/image5.png"/><Relationship Id="rId5" Type="http://schemas.openxmlformats.org/officeDocument/2006/relationships/image" Target="../media/image211.png"/><Relationship Id="rId4" Type="http://schemas.openxmlformats.org/officeDocument/2006/relationships/image" Target="../media/image210.jp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9.wav"/><Relationship Id="rId1" Type="http://schemas.microsoft.com/office/2007/relationships/media" Target="../media/media119.wav"/><Relationship Id="rId6" Type="http://schemas.openxmlformats.org/officeDocument/2006/relationships/image" Target="../media/image5.png"/><Relationship Id="rId5" Type="http://schemas.openxmlformats.org/officeDocument/2006/relationships/image" Target="../media/image213.png"/><Relationship Id="rId4" Type="http://schemas.openxmlformats.org/officeDocument/2006/relationships/image" Target="../media/image212.jp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0.wav"/><Relationship Id="rId1" Type="http://schemas.microsoft.com/office/2007/relationships/media" Target="../media/media120.wav"/><Relationship Id="rId6" Type="http://schemas.openxmlformats.org/officeDocument/2006/relationships/image" Target="../media/image5.png"/><Relationship Id="rId5" Type="http://schemas.openxmlformats.org/officeDocument/2006/relationships/image" Target="../media/image215.png"/><Relationship Id="rId4" Type="http://schemas.openxmlformats.org/officeDocument/2006/relationships/image" Target="../media/image214.jp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1.wav"/><Relationship Id="rId1" Type="http://schemas.microsoft.com/office/2007/relationships/media" Target="../media/media121.wav"/><Relationship Id="rId6" Type="http://schemas.openxmlformats.org/officeDocument/2006/relationships/image" Target="../media/image5.png"/><Relationship Id="rId5" Type="http://schemas.openxmlformats.org/officeDocument/2006/relationships/image" Target="../media/image217.png"/><Relationship Id="rId4" Type="http://schemas.openxmlformats.org/officeDocument/2006/relationships/image" Target="../media/image216.jp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2.wav"/><Relationship Id="rId1" Type="http://schemas.microsoft.com/office/2007/relationships/media" Target="../media/media122.wav"/><Relationship Id="rId6" Type="http://schemas.openxmlformats.org/officeDocument/2006/relationships/image" Target="../media/image5.png"/><Relationship Id="rId5" Type="http://schemas.openxmlformats.org/officeDocument/2006/relationships/image" Target="../media/image219.png"/><Relationship Id="rId4" Type="http://schemas.openxmlformats.org/officeDocument/2006/relationships/image" Target="../media/image218.jp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3.mp3"/><Relationship Id="rId1" Type="http://schemas.microsoft.com/office/2007/relationships/media" Target="../media/media123.mp3"/><Relationship Id="rId6" Type="http://schemas.openxmlformats.org/officeDocument/2006/relationships/image" Target="../media/image5.png"/><Relationship Id="rId5" Type="http://schemas.openxmlformats.org/officeDocument/2006/relationships/image" Target="../media/image220.png"/><Relationship Id="rId4" Type="http://schemas.openxmlformats.org/officeDocument/2006/relationships/image" Target="../media/image6.jp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4.wav"/><Relationship Id="rId1" Type="http://schemas.microsoft.com/office/2007/relationships/media" Target="../media/media124.wav"/><Relationship Id="rId6" Type="http://schemas.openxmlformats.org/officeDocument/2006/relationships/image" Target="../media/image5.png"/><Relationship Id="rId5" Type="http://schemas.openxmlformats.org/officeDocument/2006/relationships/image" Target="../media/image222.png"/><Relationship Id="rId4" Type="http://schemas.openxmlformats.org/officeDocument/2006/relationships/image" Target="../media/image221.jp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5.wav"/><Relationship Id="rId1" Type="http://schemas.microsoft.com/office/2007/relationships/media" Target="../media/media125.wav"/><Relationship Id="rId6" Type="http://schemas.openxmlformats.org/officeDocument/2006/relationships/image" Target="../media/image5.png"/><Relationship Id="rId5" Type="http://schemas.openxmlformats.org/officeDocument/2006/relationships/image" Target="../media/image223.png"/><Relationship Id="rId4" Type="http://schemas.openxmlformats.org/officeDocument/2006/relationships/image" Target="../media/image6.jp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6.wav"/><Relationship Id="rId1" Type="http://schemas.microsoft.com/office/2007/relationships/media" Target="../media/media126.wav"/><Relationship Id="rId6" Type="http://schemas.openxmlformats.org/officeDocument/2006/relationships/image" Target="../media/image5.png"/><Relationship Id="rId5" Type="http://schemas.openxmlformats.org/officeDocument/2006/relationships/image" Target="../media/image225.png"/><Relationship Id="rId4" Type="http://schemas.openxmlformats.org/officeDocument/2006/relationships/image" Target="../media/image224.jp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5.png"/><Relationship Id="rId5" Type="http://schemas.openxmlformats.org/officeDocument/2006/relationships/image" Target="../media/image226.png"/><Relationship Id="rId4" Type="http://schemas.openxmlformats.org/officeDocument/2006/relationships/image" Target="../media/image6.jp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7.wav"/><Relationship Id="rId1" Type="http://schemas.microsoft.com/office/2007/relationships/media" Target="../media/media127.wav"/><Relationship Id="rId6" Type="http://schemas.openxmlformats.org/officeDocument/2006/relationships/image" Target="../media/image5.png"/><Relationship Id="rId5" Type="http://schemas.openxmlformats.org/officeDocument/2006/relationships/image" Target="../media/image228.png"/><Relationship Id="rId4" Type="http://schemas.openxmlformats.org/officeDocument/2006/relationships/image" Target="../media/image227.jp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8.wav"/><Relationship Id="rId1" Type="http://schemas.microsoft.com/office/2007/relationships/media" Target="../media/media128.wav"/><Relationship Id="rId6" Type="http://schemas.openxmlformats.org/officeDocument/2006/relationships/image" Target="../media/image5.png"/><Relationship Id="rId5" Type="http://schemas.openxmlformats.org/officeDocument/2006/relationships/image" Target="../media/image230.png"/><Relationship Id="rId4" Type="http://schemas.openxmlformats.org/officeDocument/2006/relationships/image" Target="../media/image229.jp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9.wav"/><Relationship Id="rId1" Type="http://schemas.microsoft.com/office/2007/relationships/media" Target="../media/media129.wav"/><Relationship Id="rId6" Type="http://schemas.openxmlformats.org/officeDocument/2006/relationships/image" Target="../media/image5.png"/><Relationship Id="rId5" Type="http://schemas.openxmlformats.org/officeDocument/2006/relationships/image" Target="../media/image232.png"/><Relationship Id="rId4" Type="http://schemas.openxmlformats.org/officeDocument/2006/relationships/image" Target="../media/image231.jp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0.wav"/><Relationship Id="rId1" Type="http://schemas.microsoft.com/office/2007/relationships/media" Target="../media/media130.wav"/><Relationship Id="rId6" Type="http://schemas.openxmlformats.org/officeDocument/2006/relationships/image" Target="../media/image5.png"/><Relationship Id="rId5" Type="http://schemas.openxmlformats.org/officeDocument/2006/relationships/image" Target="../media/image234.png"/><Relationship Id="rId4" Type="http://schemas.openxmlformats.org/officeDocument/2006/relationships/image" Target="../media/image233.jp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1.mp3"/><Relationship Id="rId1" Type="http://schemas.microsoft.com/office/2007/relationships/media" Target="../media/media131.mp3"/><Relationship Id="rId6" Type="http://schemas.openxmlformats.org/officeDocument/2006/relationships/image" Target="../media/image5.png"/><Relationship Id="rId5" Type="http://schemas.openxmlformats.org/officeDocument/2006/relationships/image" Target="../media/image236.png"/><Relationship Id="rId4" Type="http://schemas.openxmlformats.org/officeDocument/2006/relationships/image" Target="../media/image235.jp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2.wav"/><Relationship Id="rId1" Type="http://schemas.microsoft.com/office/2007/relationships/media" Target="../media/media132.wav"/><Relationship Id="rId6" Type="http://schemas.openxmlformats.org/officeDocument/2006/relationships/image" Target="../media/image5.png"/><Relationship Id="rId5" Type="http://schemas.openxmlformats.org/officeDocument/2006/relationships/image" Target="../media/image237.png"/><Relationship Id="rId4" Type="http://schemas.openxmlformats.org/officeDocument/2006/relationships/image" Target="../media/image6.jp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3.wav"/><Relationship Id="rId1" Type="http://schemas.microsoft.com/office/2007/relationships/media" Target="../media/media133.wav"/><Relationship Id="rId6" Type="http://schemas.openxmlformats.org/officeDocument/2006/relationships/image" Target="../media/image5.png"/><Relationship Id="rId5" Type="http://schemas.openxmlformats.org/officeDocument/2006/relationships/image" Target="../media/image239.png"/><Relationship Id="rId4" Type="http://schemas.openxmlformats.org/officeDocument/2006/relationships/image" Target="../media/image238.jp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4.wav"/><Relationship Id="rId1" Type="http://schemas.microsoft.com/office/2007/relationships/media" Target="../media/media134.wav"/><Relationship Id="rId6" Type="http://schemas.openxmlformats.org/officeDocument/2006/relationships/image" Target="../media/image5.png"/><Relationship Id="rId5" Type="http://schemas.openxmlformats.org/officeDocument/2006/relationships/image" Target="../media/image241.png"/><Relationship Id="rId4" Type="http://schemas.openxmlformats.org/officeDocument/2006/relationships/image" Target="../media/image240.jp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5.wav"/><Relationship Id="rId1" Type="http://schemas.microsoft.com/office/2007/relationships/media" Target="../media/media135.wav"/><Relationship Id="rId6" Type="http://schemas.openxmlformats.org/officeDocument/2006/relationships/image" Target="../media/image5.png"/><Relationship Id="rId5" Type="http://schemas.openxmlformats.org/officeDocument/2006/relationships/image" Target="../media/image243.png"/><Relationship Id="rId4" Type="http://schemas.openxmlformats.org/officeDocument/2006/relationships/image" Target="../media/image242.jp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6.wav"/><Relationship Id="rId1" Type="http://schemas.microsoft.com/office/2007/relationships/media" Target="../media/media136.wav"/><Relationship Id="rId6" Type="http://schemas.openxmlformats.org/officeDocument/2006/relationships/image" Target="../media/image5.png"/><Relationship Id="rId5" Type="http://schemas.openxmlformats.org/officeDocument/2006/relationships/image" Target="../media/image245.png"/><Relationship Id="rId4" Type="http://schemas.openxmlformats.org/officeDocument/2006/relationships/image" Target="../media/image244.jp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7.wav"/><Relationship Id="rId1" Type="http://schemas.microsoft.com/office/2007/relationships/media" Target="../media/media137.wav"/><Relationship Id="rId6" Type="http://schemas.openxmlformats.org/officeDocument/2006/relationships/image" Target="../media/image5.png"/><Relationship Id="rId5" Type="http://schemas.openxmlformats.org/officeDocument/2006/relationships/image" Target="../media/image247.png"/><Relationship Id="rId4" Type="http://schemas.openxmlformats.org/officeDocument/2006/relationships/image" Target="../media/image246.jp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8.wav"/><Relationship Id="rId1" Type="http://schemas.microsoft.com/office/2007/relationships/media" Target="../media/media138.wav"/><Relationship Id="rId6" Type="http://schemas.openxmlformats.org/officeDocument/2006/relationships/image" Target="../media/image5.png"/><Relationship Id="rId5" Type="http://schemas.openxmlformats.org/officeDocument/2006/relationships/image" Target="../media/image249.png"/><Relationship Id="rId4" Type="http://schemas.openxmlformats.org/officeDocument/2006/relationships/image" Target="../media/image248.jp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9.wav"/><Relationship Id="rId1" Type="http://schemas.microsoft.com/office/2007/relationships/media" Target="../media/media139.wav"/><Relationship Id="rId6" Type="http://schemas.openxmlformats.org/officeDocument/2006/relationships/image" Target="../media/image5.png"/><Relationship Id="rId5" Type="http://schemas.openxmlformats.org/officeDocument/2006/relationships/image" Target="../media/image250.png"/><Relationship Id="rId4" Type="http://schemas.openxmlformats.org/officeDocument/2006/relationships/image" Target="../media/image6.jp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0.wav"/><Relationship Id="rId1" Type="http://schemas.microsoft.com/office/2007/relationships/media" Target="../media/media140.wav"/><Relationship Id="rId6" Type="http://schemas.openxmlformats.org/officeDocument/2006/relationships/image" Target="../media/image5.png"/><Relationship Id="rId5" Type="http://schemas.openxmlformats.org/officeDocument/2006/relationships/image" Target="../media/image252.png"/><Relationship Id="rId4" Type="http://schemas.openxmlformats.org/officeDocument/2006/relationships/image" Target="../media/image251.jp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1.wav"/><Relationship Id="rId1" Type="http://schemas.microsoft.com/office/2007/relationships/media" Target="../media/media141.wav"/><Relationship Id="rId6" Type="http://schemas.openxmlformats.org/officeDocument/2006/relationships/image" Target="../media/image5.png"/><Relationship Id="rId5" Type="http://schemas.openxmlformats.org/officeDocument/2006/relationships/image" Target="../media/image254.png"/><Relationship Id="rId4" Type="http://schemas.openxmlformats.org/officeDocument/2006/relationships/image" Target="../media/image253.jp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2.wav"/><Relationship Id="rId1" Type="http://schemas.microsoft.com/office/2007/relationships/media" Target="../media/media142.wav"/><Relationship Id="rId6" Type="http://schemas.openxmlformats.org/officeDocument/2006/relationships/image" Target="../media/image5.png"/><Relationship Id="rId5" Type="http://schemas.openxmlformats.org/officeDocument/2006/relationships/image" Target="../media/image256.png"/><Relationship Id="rId4" Type="http://schemas.openxmlformats.org/officeDocument/2006/relationships/image" Target="../media/image255.jp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3.wav"/><Relationship Id="rId1" Type="http://schemas.microsoft.com/office/2007/relationships/media" Target="../media/media143.wav"/><Relationship Id="rId6" Type="http://schemas.openxmlformats.org/officeDocument/2006/relationships/image" Target="../media/image5.png"/><Relationship Id="rId5" Type="http://schemas.openxmlformats.org/officeDocument/2006/relationships/image" Target="../media/image258.png"/><Relationship Id="rId4" Type="http://schemas.openxmlformats.org/officeDocument/2006/relationships/image" Target="../media/image257.jp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4.wav"/><Relationship Id="rId1" Type="http://schemas.microsoft.com/office/2007/relationships/media" Target="../media/media144.wav"/><Relationship Id="rId6" Type="http://schemas.openxmlformats.org/officeDocument/2006/relationships/image" Target="../media/image5.png"/><Relationship Id="rId5" Type="http://schemas.openxmlformats.org/officeDocument/2006/relationships/image" Target="../media/image260.png"/><Relationship Id="rId4" Type="http://schemas.openxmlformats.org/officeDocument/2006/relationships/image" Target="../media/image259.jp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5.wav"/><Relationship Id="rId1" Type="http://schemas.microsoft.com/office/2007/relationships/media" Target="../media/media145.wav"/><Relationship Id="rId6" Type="http://schemas.openxmlformats.org/officeDocument/2006/relationships/image" Target="../media/image5.png"/><Relationship Id="rId5" Type="http://schemas.openxmlformats.org/officeDocument/2006/relationships/image" Target="../media/image262.png"/><Relationship Id="rId4" Type="http://schemas.openxmlformats.org/officeDocument/2006/relationships/image" Target="../media/image261.jp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6.wav"/><Relationship Id="rId1" Type="http://schemas.microsoft.com/office/2007/relationships/media" Target="../media/media146.wav"/><Relationship Id="rId6" Type="http://schemas.openxmlformats.org/officeDocument/2006/relationships/image" Target="../media/image5.png"/><Relationship Id="rId5" Type="http://schemas.openxmlformats.org/officeDocument/2006/relationships/image" Target="../media/image264.png"/><Relationship Id="rId4" Type="http://schemas.openxmlformats.org/officeDocument/2006/relationships/image" Target="../media/image263.jp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7.wav"/><Relationship Id="rId1" Type="http://schemas.microsoft.com/office/2007/relationships/media" Target="../media/media147.wav"/><Relationship Id="rId6" Type="http://schemas.openxmlformats.org/officeDocument/2006/relationships/image" Target="../media/image5.png"/><Relationship Id="rId5" Type="http://schemas.openxmlformats.org/officeDocument/2006/relationships/image" Target="../media/image266.png"/><Relationship Id="rId4" Type="http://schemas.openxmlformats.org/officeDocument/2006/relationships/image" Target="../media/image265.jp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8.wav"/><Relationship Id="rId1" Type="http://schemas.microsoft.com/office/2007/relationships/media" Target="../media/media148.wav"/><Relationship Id="rId6" Type="http://schemas.openxmlformats.org/officeDocument/2006/relationships/image" Target="../media/image5.png"/><Relationship Id="rId5" Type="http://schemas.openxmlformats.org/officeDocument/2006/relationships/image" Target="../media/image268.png"/><Relationship Id="rId4" Type="http://schemas.openxmlformats.org/officeDocument/2006/relationships/image" Target="../media/image267.jp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9.wav"/><Relationship Id="rId1" Type="http://schemas.microsoft.com/office/2007/relationships/media" Target="../media/media149.wav"/><Relationship Id="rId6" Type="http://schemas.openxmlformats.org/officeDocument/2006/relationships/image" Target="../media/image5.png"/><Relationship Id="rId5" Type="http://schemas.openxmlformats.org/officeDocument/2006/relationships/image" Target="../media/image270.png"/><Relationship Id="rId4" Type="http://schemas.openxmlformats.org/officeDocument/2006/relationships/image" Target="../media/image269.jp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0.wav"/><Relationship Id="rId1" Type="http://schemas.microsoft.com/office/2007/relationships/media" Target="../media/media150.wav"/><Relationship Id="rId6" Type="http://schemas.openxmlformats.org/officeDocument/2006/relationships/image" Target="../media/image5.png"/><Relationship Id="rId5" Type="http://schemas.openxmlformats.org/officeDocument/2006/relationships/image" Target="../media/image272.png"/><Relationship Id="rId4" Type="http://schemas.openxmlformats.org/officeDocument/2006/relationships/image" Target="../media/image271.jp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1.wav"/><Relationship Id="rId1" Type="http://schemas.microsoft.com/office/2007/relationships/media" Target="../media/media151.wav"/><Relationship Id="rId6" Type="http://schemas.openxmlformats.org/officeDocument/2006/relationships/image" Target="../media/image5.png"/><Relationship Id="rId5" Type="http://schemas.openxmlformats.org/officeDocument/2006/relationships/image" Target="../media/image273.png"/><Relationship Id="rId4" Type="http://schemas.openxmlformats.org/officeDocument/2006/relationships/image" Target="../media/image6.jp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2.wav"/><Relationship Id="rId1" Type="http://schemas.microsoft.com/office/2007/relationships/media" Target="../media/media152.wav"/><Relationship Id="rId6" Type="http://schemas.openxmlformats.org/officeDocument/2006/relationships/image" Target="../media/image5.png"/><Relationship Id="rId5" Type="http://schemas.openxmlformats.org/officeDocument/2006/relationships/image" Target="../media/image275.png"/><Relationship Id="rId4" Type="http://schemas.openxmlformats.org/officeDocument/2006/relationships/image" Target="../media/image274.jp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3.wav"/><Relationship Id="rId1" Type="http://schemas.microsoft.com/office/2007/relationships/media" Target="../media/media153.wav"/><Relationship Id="rId6" Type="http://schemas.openxmlformats.org/officeDocument/2006/relationships/image" Target="../media/image5.png"/><Relationship Id="rId5" Type="http://schemas.openxmlformats.org/officeDocument/2006/relationships/image" Target="../media/image277.png"/><Relationship Id="rId4" Type="http://schemas.openxmlformats.org/officeDocument/2006/relationships/image" Target="../media/image276.jp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4.wav"/><Relationship Id="rId1" Type="http://schemas.microsoft.com/office/2007/relationships/media" Target="../media/media154.wav"/><Relationship Id="rId6" Type="http://schemas.openxmlformats.org/officeDocument/2006/relationships/image" Target="../media/image5.png"/><Relationship Id="rId5" Type="http://schemas.openxmlformats.org/officeDocument/2006/relationships/image" Target="../media/image279.png"/><Relationship Id="rId4" Type="http://schemas.openxmlformats.org/officeDocument/2006/relationships/image" Target="../media/image278.jp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5.wav"/><Relationship Id="rId1" Type="http://schemas.microsoft.com/office/2007/relationships/media" Target="../media/media155.wav"/><Relationship Id="rId6" Type="http://schemas.openxmlformats.org/officeDocument/2006/relationships/image" Target="../media/image5.png"/><Relationship Id="rId5" Type="http://schemas.openxmlformats.org/officeDocument/2006/relationships/image" Target="../media/image281.png"/><Relationship Id="rId4" Type="http://schemas.openxmlformats.org/officeDocument/2006/relationships/image" Target="../media/image280.jp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6.wav"/><Relationship Id="rId1" Type="http://schemas.microsoft.com/office/2007/relationships/media" Target="../media/media156.wav"/><Relationship Id="rId6" Type="http://schemas.openxmlformats.org/officeDocument/2006/relationships/image" Target="../media/image5.png"/><Relationship Id="rId5" Type="http://schemas.openxmlformats.org/officeDocument/2006/relationships/image" Target="../media/image283.png"/><Relationship Id="rId4" Type="http://schemas.openxmlformats.org/officeDocument/2006/relationships/image" Target="../media/image282.jp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7.wav"/><Relationship Id="rId1" Type="http://schemas.microsoft.com/office/2007/relationships/media" Target="../media/media157.wav"/><Relationship Id="rId6" Type="http://schemas.openxmlformats.org/officeDocument/2006/relationships/image" Target="../media/image5.png"/><Relationship Id="rId5" Type="http://schemas.openxmlformats.org/officeDocument/2006/relationships/image" Target="../media/image285.png"/><Relationship Id="rId4" Type="http://schemas.openxmlformats.org/officeDocument/2006/relationships/image" Target="../media/image284.jp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5.png"/><Relationship Id="rId5" Type="http://schemas.openxmlformats.org/officeDocument/2006/relationships/image" Target="../media/image286.png"/><Relationship Id="rId4" Type="http://schemas.openxmlformats.org/officeDocument/2006/relationships/image" Target="../media/image6.jp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8.wav"/><Relationship Id="rId1" Type="http://schemas.microsoft.com/office/2007/relationships/media" Target="../media/media158.wav"/><Relationship Id="rId6" Type="http://schemas.openxmlformats.org/officeDocument/2006/relationships/image" Target="../media/image5.png"/><Relationship Id="rId5" Type="http://schemas.openxmlformats.org/officeDocument/2006/relationships/image" Target="../media/image288.png"/><Relationship Id="rId4" Type="http://schemas.openxmlformats.org/officeDocument/2006/relationships/image" Target="../media/image287.jp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9.wav"/><Relationship Id="rId1" Type="http://schemas.microsoft.com/office/2007/relationships/media" Target="../media/media159.wav"/><Relationship Id="rId6" Type="http://schemas.openxmlformats.org/officeDocument/2006/relationships/image" Target="../media/image5.png"/><Relationship Id="rId5" Type="http://schemas.openxmlformats.org/officeDocument/2006/relationships/image" Target="../media/image290.png"/><Relationship Id="rId4" Type="http://schemas.openxmlformats.org/officeDocument/2006/relationships/image" Target="../media/image289.jp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0.wav"/><Relationship Id="rId1" Type="http://schemas.microsoft.com/office/2007/relationships/media" Target="../media/media160.wav"/><Relationship Id="rId6" Type="http://schemas.openxmlformats.org/officeDocument/2006/relationships/image" Target="../media/image5.png"/><Relationship Id="rId5" Type="http://schemas.openxmlformats.org/officeDocument/2006/relationships/image" Target="../media/image292.png"/><Relationship Id="rId4" Type="http://schemas.openxmlformats.org/officeDocument/2006/relationships/image" Target="../media/image291.jp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1.wav"/><Relationship Id="rId1" Type="http://schemas.microsoft.com/office/2007/relationships/media" Target="../media/media161.wav"/><Relationship Id="rId6" Type="http://schemas.openxmlformats.org/officeDocument/2006/relationships/image" Target="../media/image5.png"/><Relationship Id="rId5" Type="http://schemas.openxmlformats.org/officeDocument/2006/relationships/image" Target="../media/image294.png"/><Relationship Id="rId4" Type="http://schemas.openxmlformats.org/officeDocument/2006/relationships/image" Target="../media/image293.jp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2.wav"/><Relationship Id="rId1" Type="http://schemas.microsoft.com/office/2007/relationships/media" Target="../media/media162.wav"/><Relationship Id="rId6" Type="http://schemas.openxmlformats.org/officeDocument/2006/relationships/image" Target="../media/image5.png"/><Relationship Id="rId5" Type="http://schemas.openxmlformats.org/officeDocument/2006/relationships/image" Target="../media/image296.png"/><Relationship Id="rId4" Type="http://schemas.openxmlformats.org/officeDocument/2006/relationships/image" Target="../media/image295.jp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3.wav"/><Relationship Id="rId1" Type="http://schemas.microsoft.com/office/2007/relationships/media" Target="../media/media163.wav"/><Relationship Id="rId6" Type="http://schemas.openxmlformats.org/officeDocument/2006/relationships/image" Target="../media/image5.png"/><Relationship Id="rId5" Type="http://schemas.openxmlformats.org/officeDocument/2006/relationships/image" Target="../media/image298.png"/><Relationship Id="rId4" Type="http://schemas.openxmlformats.org/officeDocument/2006/relationships/image" Target="../media/image297.jp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5.png"/><Relationship Id="rId5" Type="http://schemas.openxmlformats.org/officeDocument/2006/relationships/image" Target="../media/image299.png"/><Relationship Id="rId4" Type="http://schemas.openxmlformats.org/officeDocument/2006/relationships/image" Target="../media/image6.jp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4.mp3"/><Relationship Id="rId1" Type="http://schemas.microsoft.com/office/2007/relationships/media" Target="../media/media164.mp3"/><Relationship Id="rId6" Type="http://schemas.openxmlformats.org/officeDocument/2006/relationships/image" Target="../media/image5.png"/><Relationship Id="rId5" Type="http://schemas.openxmlformats.org/officeDocument/2006/relationships/image" Target="../media/image300.png"/><Relationship Id="rId4" Type="http://schemas.openxmlformats.org/officeDocument/2006/relationships/image" Target="../media/image6.jp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5.wav"/><Relationship Id="rId1" Type="http://schemas.microsoft.com/office/2007/relationships/media" Target="../media/media165.wav"/><Relationship Id="rId6" Type="http://schemas.openxmlformats.org/officeDocument/2006/relationships/image" Target="../media/image5.png"/><Relationship Id="rId5" Type="http://schemas.openxmlformats.org/officeDocument/2006/relationships/image" Target="../media/image302.png"/><Relationship Id="rId4" Type="http://schemas.openxmlformats.org/officeDocument/2006/relationships/image" Target="../media/image301.jp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6.wav"/><Relationship Id="rId1" Type="http://schemas.microsoft.com/office/2007/relationships/media" Target="../media/media166.wav"/><Relationship Id="rId6" Type="http://schemas.openxmlformats.org/officeDocument/2006/relationships/image" Target="../media/image5.png"/><Relationship Id="rId5" Type="http://schemas.openxmlformats.org/officeDocument/2006/relationships/image" Target="../media/image304.png"/><Relationship Id="rId4" Type="http://schemas.openxmlformats.org/officeDocument/2006/relationships/image" Target="../media/image303.jp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7.wav"/><Relationship Id="rId1" Type="http://schemas.microsoft.com/office/2007/relationships/media" Target="../media/media167.wav"/><Relationship Id="rId6" Type="http://schemas.openxmlformats.org/officeDocument/2006/relationships/image" Target="../media/image5.png"/><Relationship Id="rId5" Type="http://schemas.openxmlformats.org/officeDocument/2006/relationships/image" Target="../media/image306.png"/><Relationship Id="rId4" Type="http://schemas.openxmlformats.org/officeDocument/2006/relationships/image" Target="../media/image305.jp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8.wav"/><Relationship Id="rId1" Type="http://schemas.microsoft.com/office/2007/relationships/media" Target="../media/media168.wav"/><Relationship Id="rId6" Type="http://schemas.openxmlformats.org/officeDocument/2006/relationships/image" Target="../media/image5.png"/><Relationship Id="rId5" Type="http://schemas.openxmlformats.org/officeDocument/2006/relationships/image" Target="../media/image308.png"/><Relationship Id="rId4" Type="http://schemas.openxmlformats.org/officeDocument/2006/relationships/image" Target="../media/image307.jpg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9.wav"/><Relationship Id="rId1" Type="http://schemas.microsoft.com/office/2007/relationships/media" Target="../media/media169.wav"/><Relationship Id="rId6" Type="http://schemas.openxmlformats.org/officeDocument/2006/relationships/image" Target="../media/image5.png"/><Relationship Id="rId5" Type="http://schemas.openxmlformats.org/officeDocument/2006/relationships/image" Target="../media/image310.png"/><Relationship Id="rId4" Type="http://schemas.openxmlformats.org/officeDocument/2006/relationships/image" Target="../media/image309.jpg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0.wav"/><Relationship Id="rId1" Type="http://schemas.microsoft.com/office/2007/relationships/media" Target="../media/media170.wav"/><Relationship Id="rId6" Type="http://schemas.openxmlformats.org/officeDocument/2006/relationships/image" Target="../media/image5.png"/><Relationship Id="rId5" Type="http://schemas.openxmlformats.org/officeDocument/2006/relationships/image" Target="../media/image312.png"/><Relationship Id="rId4" Type="http://schemas.openxmlformats.org/officeDocument/2006/relationships/image" Target="../media/image311.jp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1.wav"/><Relationship Id="rId1" Type="http://schemas.microsoft.com/office/2007/relationships/media" Target="../media/media171.wav"/><Relationship Id="rId6" Type="http://schemas.openxmlformats.org/officeDocument/2006/relationships/image" Target="../media/image5.png"/><Relationship Id="rId5" Type="http://schemas.openxmlformats.org/officeDocument/2006/relationships/image" Target="../media/image314.png"/><Relationship Id="rId4" Type="http://schemas.openxmlformats.org/officeDocument/2006/relationships/image" Target="../media/image313.jp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2.wav"/><Relationship Id="rId1" Type="http://schemas.microsoft.com/office/2007/relationships/media" Target="../media/media172.wav"/><Relationship Id="rId6" Type="http://schemas.openxmlformats.org/officeDocument/2006/relationships/image" Target="../media/image5.png"/><Relationship Id="rId5" Type="http://schemas.openxmlformats.org/officeDocument/2006/relationships/image" Target="../media/image316.png"/><Relationship Id="rId4" Type="http://schemas.openxmlformats.org/officeDocument/2006/relationships/image" Target="../media/image315.jp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3.wav"/><Relationship Id="rId1" Type="http://schemas.microsoft.com/office/2007/relationships/media" Target="../media/media173.wav"/><Relationship Id="rId6" Type="http://schemas.openxmlformats.org/officeDocument/2006/relationships/image" Target="../media/image5.png"/><Relationship Id="rId5" Type="http://schemas.openxmlformats.org/officeDocument/2006/relationships/image" Target="../media/image318.png"/><Relationship Id="rId4" Type="http://schemas.openxmlformats.org/officeDocument/2006/relationships/image" Target="../media/image317.jp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4.mp3"/><Relationship Id="rId1" Type="http://schemas.microsoft.com/office/2007/relationships/media" Target="../media/media174.mp3"/><Relationship Id="rId6" Type="http://schemas.openxmlformats.org/officeDocument/2006/relationships/image" Target="../media/image5.png"/><Relationship Id="rId5" Type="http://schemas.openxmlformats.org/officeDocument/2006/relationships/image" Target="../media/image320.png"/><Relationship Id="rId4" Type="http://schemas.openxmlformats.org/officeDocument/2006/relationships/image" Target="../media/image319.jp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5.wav"/><Relationship Id="rId1" Type="http://schemas.microsoft.com/office/2007/relationships/media" Target="../media/media175.wav"/><Relationship Id="rId6" Type="http://schemas.openxmlformats.org/officeDocument/2006/relationships/image" Target="../media/image5.png"/><Relationship Id="rId5" Type="http://schemas.openxmlformats.org/officeDocument/2006/relationships/image" Target="../media/image322.png"/><Relationship Id="rId4" Type="http://schemas.openxmlformats.org/officeDocument/2006/relationships/image" Target="../media/image321.jp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6.wav"/><Relationship Id="rId1" Type="http://schemas.microsoft.com/office/2007/relationships/media" Target="../media/media176.wav"/><Relationship Id="rId6" Type="http://schemas.openxmlformats.org/officeDocument/2006/relationships/image" Target="../media/image5.png"/><Relationship Id="rId5" Type="http://schemas.openxmlformats.org/officeDocument/2006/relationships/image" Target="../media/image323.png"/><Relationship Id="rId4" Type="http://schemas.openxmlformats.org/officeDocument/2006/relationships/image" Target="../media/image6.jp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7.wav"/><Relationship Id="rId1" Type="http://schemas.microsoft.com/office/2007/relationships/media" Target="../media/media177.wav"/><Relationship Id="rId6" Type="http://schemas.openxmlformats.org/officeDocument/2006/relationships/image" Target="../media/image5.png"/><Relationship Id="rId5" Type="http://schemas.openxmlformats.org/officeDocument/2006/relationships/image" Target="../media/image324.png"/><Relationship Id="rId4" Type="http://schemas.openxmlformats.org/officeDocument/2006/relationships/image" Target="../media/image6.jp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8.wav"/><Relationship Id="rId1" Type="http://schemas.microsoft.com/office/2007/relationships/media" Target="../media/media178.wav"/><Relationship Id="rId6" Type="http://schemas.openxmlformats.org/officeDocument/2006/relationships/image" Target="../media/image5.png"/><Relationship Id="rId5" Type="http://schemas.openxmlformats.org/officeDocument/2006/relationships/image" Target="../media/image325.png"/><Relationship Id="rId4" Type="http://schemas.openxmlformats.org/officeDocument/2006/relationships/image" Target="../media/image6.jp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9.wav"/><Relationship Id="rId1" Type="http://schemas.microsoft.com/office/2007/relationships/media" Target="../media/media179.wav"/><Relationship Id="rId6" Type="http://schemas.openxmlformats.org/officeDocument/2006/relationships/image" Target="../media/image5.png"/><Relationship Id="rId5" Type="http://schemas.openxmlformats.org/officeDocument/2006/relationships/image" Target="../media/image327.png"/><Relationship Id="rId4" Type="http://schemas.openxmlformats.org/officeDocument/2006/relationships/image" Target="../media/image326.jp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0.wav"/><Relationship Id="rId1" Type="http://schemas.microsoft.com/office/2007/relationships/media" Target="../media/media180.wav"/><Relationship Id="rId6" Type="http://schemas.openxmlformats.org/officeDocument/2006/relationships/image" Target="../media/image5.png"/><Relationship Id="rId5" Type="http://schemas.openxmlformats.org/officeDocument/2006/relationships/image" Target="../media/image329.png"/><Relationship Id="rId4" Type="http://schemas.openxmlformats.org/officeDocument/2006/relationships/image" Target="../media/image328.jp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1.wav"/><Relationship Id="rId1" Type="http://schemas.microsoft.com/office/2007/relationships/media" Target="../media/media181.wav"/><Relationship Id="rId6" Type="http://schemas.openxmlformats.org/officeDocument/2006/relationships/image" Target="../media/image5.png"/><Relationship Id="rId5" Type="http://schemas.openxmlformats.org/officeDocument/2006/relationships/image" Target="../media/image331.png"/><Relationship Id="rId4" Type="http://schemas.openxmlformats.org/officeDocument/2006/relationships/image" Target="../media/image330.jp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2.wav"/><Relationship Id="rId1" Type="http://schemas.microsoft.com/office/2007/relationships/media" Target="../media/media182.wav"/><Relationship Id="rId6" Type="http://schemas.openxmlformats.org/officeDocument/2006/relationships/image" Target="../media/image5.png"/><Relationship Id="rId5" Type="http://schemas.openxmlformats.org/officeDocument/2006/relationships/image" Target="../media/image333.png"/><Relationship Id="rId4" Type="http://schemas.openxmlformats.org/officeDocument/2006/relationships/image" Target="../media/image332.jp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3.wav"/><Relationship Id="rId1" Type="http://schemas.microsoft.com/office/2007/relationships/media" Target="../media/media183.wav"/><Relationship Id="rId6" Type="http://schemas.openxmlformats.org/officeDocument/2006/relationships/image" Target="../media/image5.png"/><Relationship Id="rId5" Type="http://schemas.openxmlformats.org/officeDocument/2006/relationships/image" Target="../media/image335.png"/><Relationship Id="rId4" Type="http://schemas.openxmlformats.org/officeDocument/2006/relationships/image" Target="../media/image334.jp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4.wav"/><Relationship Id="rId1" Type="http://schemas.microsoft.com/office/2007/relationships/media" Target="../media/media184.wav"/><Relationship Id="rId6" Type="http://schemas.openxmlformats.org/officeDocument/2006/relationships/image" Target="../media/image5.png"/><Relationship Id="rId5" Type="http://schemas.openxmlformats.org/officeDocument/2006/relationships/image" Target="../media/image337.png"/><Relationship Id="rId4" Type="http://schemas.openxmlformats.org/officeDocument/2006/relationships/image" Target="../media/image336.jp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5.wav"/><Relationship Id="rId1" Type="http://schemas.microsoft.com/office/2007/relationships/media" Target="../media/media185.wav"/><Relationship Id="rId6" Type="http://schemas.openxmlformats.org/officeDocument/2006/relationships/image" Target="../media/image5.png"/><Relationship Id="rId5" Type="http://schemas.openxmlformats.org/officeDocument/2006/relationships/image" Target="../media/image339.png"/><Relationship Id="rId4" Type="http://schemas.openxmlformats.org/officeDocument/2006/relationships/image" Target="../media/image338.jp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6.wav"/><Relationship Id="rId1" Type="http://schemas.microsoft.com/office/2007/relationships/media" Target="../media/media186.wav"/><Relationship Id="rId6" Type="http://schemas.openxmlformats.org/officeDocument/2006/relationships/image" Target="../media/image5.png"/><Relationship Id="rId5" Type="http://schemas.openxmlformats.org/officeDocument/2006/relationships/image" Target="../media/image341.png"/><Relationship Id="rId4" Type="http://schemas.openxmlformats.org/officeDocument/2006/relationships/image" Target="../media/image340.jp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7.wav"/><Relationship Id="rId1" Type="http://schemas.microsoft.com/office/2007/relationships/media" Target="../media/media187.wav"/><Relationship Id="rId6" Type="http://schemas.openxmlformats.org/officeDocument/2006/relationships/image" Target="../media/image5.png"/><Relationship Id="rId5" Type="http://schemas.openxmlformats.org/officeDocument/2006/relationships/image" Target="../media/image342.png"/><Relationship Id="rId4" Type="http://schemas.openxmlformats.org/officeDocument/2006/relationships/image" Target="../media/image6.jp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8.wav"/><Relationship Id="rId1" Type="http://schemas.microsoft.com/office/2007/relationships/media" Target="../media/media188.wav"/><Relationship Id="rId6" Type="http://schemas.openxmlformats.org/officeDocument/2006/relationships/image" Target="../media/image5.png"/><Relationship Id="rId5" Type="http://schemas.openxmlformats.org/officeDocument/2006/relationships/image" Target="../media/image344.png"/><Relationship Id="rId4" Type="http://schemas.openxmlformats.org/officeDocument/2006/relationships/image" Target="../media/image343.jp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9.wav"/><Relationship Id="rId1" Type="http://schemas.microsoft.com/office/2007/relationships/media" Target="../media/media189.wav"/><Relationship Id="rId6" Type="http://schemas.openxmlformats.org/officeDocument/2006/relationships/image" Target="../media/image5.png"/><Relationship Id="rId5" Type="http://schemas.openxmlformats.org/officeDocument/2006/relationships/image" Target="../media/image346.png"/><Relationship Id="rId4" Type="http://schemas.openxmlformats.org/officeDocument/2006/relationships/image" Target="../media/image345.jp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0.wav"/><Relationship Id="rId1" Type="http://schemas.microsoft.com/office/2007/relationships/media" Target="../media/media190.wav"/><Relationship Id="rId6" Type="http://schemas.openxmlformats.org/officeDocument/2006/relationships/image" Target="../media/image5.png"/><Relationship Id="rId5" Type="http://schemas.openxmlformats.org/officeDocument/2006/relationships/image" Target="../media/image348.png"/><Relationship Id="rId4" Type="http://schemas.openxmlformats.org/officeDocument/2006/relationships/image" Target="../media/image347.jp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1.wav"/><Relationship Id="rId1" Type="http://schemas.microsoft.com/office/2007/relationships/media" Target="../media/media191.wav"/><Relationship Id="rId6" Type="http://schemas.openxmlformats.org/officeDocument/2006/relationships/image" Target="../media/image5.png"/><Relationship Id="rId5" Type="http://schemas.openxmlformats.org/officeDocument/2006/relationships/image" Target="../media/image350.png"/><Relationship Id="rId4" Type="http://schemas.openxmlformats.org/officeDocument/2006/relationships/image" Target="../media/image349.jp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2.wav"/><Relationship Id="rId1" Type="http://schemas.microsoft.com/office/2007/relationships/media" Target="../media/media192.wav"/><Relationship Id="rId6" Type="http://schemas.openxmlformats.org/officeDocument/2006/relationships/image" Target="../media/image5.png"/><Relationship Id="rId5" Type="http://schemas.openxmlformats.org/officeDocument/2006/relationships/image" Target="../media/image352.png"/><Relationship Id="rId4" Type="http://schemas.openxmlformats.org/officeDocument/2006/relationships/image" Target="../media/image351.jp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3.wav"/><Relationship Id="rId1" Type="http://schemas.microsoft.com/office/2007/relationships/media" Target="../media/media193.wav"/><Relationship Id="rId6" Type="http://schemas.openxmlformats.org/officeDocument/2006/relationships/image" Target="../media/image5.png"/><Relationship Id="rId5" Type="http://schemas.openxmlformats.org/officeDocument/2006/relationships/image" Target="../media/image354.png"/><Relationship Id="rId4" Type="http://schemas.openxmlformats.org/officeDocument/2006/relationships/image" Target="../media/image353.jp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4.wav"/><Relationship Id="rId1" Type="http://schemas.microsoft.com/office/2007/relationships/media" Target="../media/media194.wav"/><Relationship Id="rId6" Type="http://schemas.openxmlformats.org/officeDocument/2006/relationships/image" Target="../media/image5.png"/><Relationship Id="rId5" Type="http://schemas.openxmlformats.org/officeDocument/2006/relationships/image" Target="../media/image356.png"/><Relationship Id="rId4" Type="http://schemas.openxmlformats.org/officeDocument/2006/relationships/image" Target="../media/image355.jp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5.wav"/><Relationship Id="rId1" Type="http://schemas.microsoft.com/office/2007/relationships/media" Target="../media/media195.wav"/><Relationship Id="rId6" Type="http://schemas.openxmlformats.org/officeDocument/2006/relationships/image" Target="../media/image5.png"/><Relationship Id="rId5" Type="http://schemas.openxmlformats.org/officeDocument/2006/relationships/image" Target="../media/image358.png"/><Relationship Id="rId4" Type="http://schemas.openxmlformats.org/officeDocument/2006/relationships/image" Target="../media/image357.jp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6.wav"/><Relationship Id="rId1" Type="http://schemas.microsoft.com/office/2007/relationships/media" Target="../media/media196.wav"/><Relationship Id="rId6" Type="http://schemas.openxmlformats.org/officeDocument/2006/relationships/image" Target="../media/image5.png"/><Relationship Id="rId5" Type="http://schemas.openxmlformats.org/officeDocument/2006/relationships/image" Target="../media/image360.png"/><Relationship Id="rId4" Type="http://schemas.openxmlformats.org/officeDocument/2006/relationships/image" Target="../media/image359.jpg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7.wav"/><Relationship Id="rId1" Type="http://schemas.microsoft.com/office/2007/relationships/media" Target="../media/media197.wav"/><Relationship Id="rId6" Type="http://schemas.openxmlformats.org/officeDocument/2006/relationships/image" Target="../media/image5.png"/><Relationship Id="rId5" Type="http://schemas.openxmlformats.org/officeDocument/2006/relationships/image" Target="../media/image362.png"/><Relationship Id="rId4" Type="http://schemas.openxmlformats.org/officeDocument/2006/relationships/image" Target="../media/image361.jp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8.wav"/><Relationship Id="rId1" Type="http://schemas.microsoft.com/office/2007/relationships/media" Target="../media/media198.wav"/><Relationship Id="rId6" Type="http://schemas.openxmlformats.org/officeDocument/2006/relationships/image" Target="../media/image5.png"/><Relationship Id="rId5" Type="http://schemas.openxmlformats.org/officeDocument/2006/relationships/image" Target="../media/image363.png"/><Relationship Id="rId4" Type="http://schemas.openxmlformats.org/officeDocument/2006/relationships/image" Target="../media/image6.jp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9.wav"/><Relationship Id="rId1" Type="http://schemas.microsoft.com/office/2007/relationships/media" Target="../media/media199.wav"/><Relationship Id="rId6" Type="http://schemas.openxmlformats.org/officeDocument/2006/relationships/image" Target="../media/image5.png"/><Relationship Id="rId5" Type="http://schemas.openxmlformats.org/officeDocument/2006/relationships/image" Target="../media/image365.png"/><Relationship Id="rId4" Type="http://schemas.openxmlformats.org/officeDocument/2006/relationships/image" Target="../media/image364.jp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0.wav"/><Relationship Id="rId1" Type="http://schemas.microsoft.com/office/2007/relationships/media" Target="../media/media200.wav"/><Relationship Id="rId6" Type="http://schemas.openxmlformats.org/officeDocument/2006/relationships/image" Target="../media/image5.png"/><Relationship Id="rId5" Type="http://schemas.openxmlformats.org/officeDocument/2006/relationships/image" Target="../media/image367.png"/><Relationship Id="rId4" Type="http://schemas.openxmlformats.org/officeDocument/2006/relationships/image" Target="../media/image366.jp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1.wav"/><Relationship Id="rId1" Type="http://schemas.microsoft.com/office/2007/relationships/media" Target="../media/media201.wav"/><Relationship Id="rId6" Type="http://schemas.openxmlformats.org/officeDocument/2006/relationships/image" Target="../media/image5.png"/><Relationship Id="rId5" Type="http://schemas.openxmlformats.org/officeDocument/2006/relationships/image" Target="../media/image369.png"/><Relationship Id="rId4" Type="http://schemas.openxmlformats.org/officeDocument/2006/relationships/image" Target="../media/image368.jp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2.wav"/><Relationship Id="rId1" Type="http://schemas.microsoft.com/office/2007/relationships/media" Target="../media/media202.wav"/><Relationship Id="rId6" Type="http://schemas.openxmlformats.org/officeDocument/2006/relationships/image" Target="../media/image5.png"/><Relationship Id="rId5" Type="http://schemas.openxmlformats.org/officeDocument/2006/relationships/image" Target="../media/image370.png"/><Relationship Id="rId4" Type="http://schemas.openxmlformats.org/officeDocument/2006/relationships/image" Target="../media/image6.jp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3.wav"/><Relationship Id="rId1" Type="http://schemas.microsoft.com/office/2007/relationships/media" Target="../media/media203.wav"/><Relationship Id="rId6" Type="http://schemas.openxmlformats.org/officeDocument/2006/relationships/image" Target="../media/image5.png"/><Relationship Id="rId5" Type="http://schemas.openxmlformats.org/officeDocument/2006/relationships/image" Target="../media/image372.png"/><Relationship Id="rId4" Type="http://schemas.openxmlformats.org/officeDocument/2006/relationships/image" Target="../media/image371.jp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4.wav"/><Relationship Id="rId1" Type="http://schemas.microsoft.com/office/2007/relationships/media" Target="../media/media204.wav"/><Relationship Id="rId6" Type="http://schemas.openxmlformats.org/officeDocument/2006/relationships/image" Target="../media/image5.png"/><Relationship Id="rId5" Type="http://schemas.openxmlformats.org/officeDocument/2006/relationships/image" Target="../media/image374.png"/><Relationship Id="rId4" Type="http://schemas.openxmlformats.org/officeDocument/2006/relationships/image" Target="../media/image373.jp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5.wav"/><Relationship Id="rId1" Type="http://schemas.microsoft.com/office/2007/relationships/media" Target="../media/media205.wav"/><Relationship Id="rId6" Type="http://schemas.openxmlformats.org/officeDocument/2006/relationships/image" Target="../media/image5.png"/><Relationship Id="rId5" Type="http://schemas.openxmlformats.org/officeDocument/2006/relationships/image" Target="../media/image376.png"/><Relationship Id="rId4" Type="http://schemas.openxmlformats.org/officeDocument/2006/relationships/image" Target="../media/image375.jp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6.wav"/><Relationship Id="rId1" Type="http://schemas.microsoft.com/office/2007/relationships/media" Target="../media/media206.wav"/><Relationship Id="rId6" Type="http://schemas.openxmlformats.org/officeDocument/2006/relationships/image" Target="../media/image5.png"/><Relationship Id="rId5" Type="http://schemas.openxmlformats.org/officeDocument/2006/relationships/image" Target="../media/image378.png"/><Relationship Id="rId4" Type="http://schemas.openxmlformats.org/officeDocument/2006/relationships/image" Target="../media/image377.jp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7.wav"/><Relationship Id="rId1" Type="http://schemas.microsoft.com/office/2007/relationships/media" Target="../media/media207.wav"/><Relationship Id="rId6" Type="http://schemas.openxmlformats.org/officeDocument/2006/relationships/image" Target="../media/image5.png"/><Relationship Id="rId5" Type="http://schemas.openxmlformats.org/officeDocument/2006/relationships/image" Target="../media/image379.png"/><Relationship Id="rId4" Type="http://schemas.openxmlformats.org/officeDocument/2006/relationships/image" Target="../media/image6.jp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8.wav"/><Relationship Id="rId1" Type="http://schemas.microsoft.com/office/2007/relationships/media" Target="../media/media208.wav"/><Relationship Id="rId6" Type="http://schemas.openxmlformats.org/officeDocument/2006/relationships/image" Target="../media/image5.png"/><Relationship Id="rId5" Type="http://schemas.openxmlformats.org/officeDocument/2006/relationships/image" Target="../media/image380.png"/><Relationship Id="rId4" Type="http://schemas.openxmlformats.org/officeDocument/2006/relationships/image" Target="../media/image6.jp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9.wav"/><Relationship Id="rId1" Type="http://schemas.microsoft.com/office/2007/relationships/media" Target="../media/media209.wav"/><Relationship Id="rId6" Type="http://schemas.openxmlformats.org/officeDocument/2006/relationships/image" Target="../media/image5.png"/><Relationship Id="rId5" Type="http://schemas.openxmlformats.org/officeDocument/2006/relationships/image" Target="../media/image382.png"/><Relationship Id="rId4" Type="http://schemas.openxmlformats.org/officeDocument/2006/relationships/image" Target="../media/image381.jp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0.wav"/><Relationship Id="rId1" Type="http://schemas.microsoft.com/office/2007/relationships/media" Target="../media/media210.wav"/><Relationship Id="rId6" Type="http://schemas.openxmlformats.org/officeDocument/2006/relationships/image" Target="../media/image5.png"/><Relationship Id="rId5" Type="http://schemas.openxmlformats.org/officeDocument/2006/relationships/image" Target="../media/image383.png"/><Relationship Id="rId4" Type="http://schemas.openxmlformats.org/officeDocument/2006/relationships/image" Target="../media/image6.jp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1.wav"/><Relationship Id="rId1" Type="http://schemas.microsoft.com/office/2007/relationships/media" Target="../media/media211.wav"/><Relationship Id="rId6" Type="http://schemas.openxmlformats.org/officeDocument/2006/relationships/image" Target="../media/image5.png"/><Relationship Id="rId5" Type="http://schemas.openxmlformats.org/officeDocument/2006/relationships/image" Target="../media/image384.png"/><Relationship Id="rId4" Type="http://schemas.openxmlformats.org/officeDocument/2006/relationships/image" Target="../media/image6.jp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2.wav"/><Relationship Id="rId1" Type="http://schemas.microsoft.com/office/2007/relationships/media" Target="../media/media212.wav"/><Relationship Id="rId6" Type="http://schemas.openxmlformats.org/officeDocument/2006/relationships/image" Target="../media/image5.png"/><Relationship Id="rId5" Type="http://schemas.openxmlformats.org/officeDocument/2006/relationships/image" Target="../media/image385.png"/><Relationship Id="rId4" Type="http://schemas.openxmlformats.org/officeDocument/2006/relationships/image" Target="../media/image6.jp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3.wav"/><Relationship Id="rId1" Type="http://schemas.microsoft.com/office/2007/relationships/media" Target="../media/media213.wav"/><Relationship Id="rId6" Type="http://schemas.openxmlformats.org/officeDocument/2006/relationships/image" Target="../media/image5.png"/><Relationship Id="rId5" Type="http://schemas.openxmlformats.org/officeDocument/2006/relationships/image" Target="../media/image387.png"/><Relationship Id="rId4" Type="http://schemas.openxmlformats.org/officeDocument/2006/relationships/image" Target="../media/image386.jp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4.wav"/><Relationship Id="rId1" Type="http://schemas.microsoft.com/office/2007/relationships/media" Target="../media/media214.wav"/><Relationship Id="rId6" Type="http://schemas.openxmlformats.org/officeDocument/2006/relationships/image" Target="../media/image5.png"/><Relationship Id="rId5" Type="http://schemas.openxmlformats.org/officeDocument/2006/relationships/image" Target="../media/image389.png"/><Relationship Id="rId4" Type="http://schemas.openxmlformats.org/officeDocument/2006/relationships/image" Target="../media/image388.jp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5.wav"/><Relationship Id="rId1" Type="http://schemas.microsoft.com/office/2007/relationships/media" Target="../media/media215.wav"/><Relationship Id="rId6" Type="http://schemas.openxmlformats.org/officeDocument/2006/relationships/image" Target="../media/image5.png"/><Relationship Id="rId5" Type="http://schemas.openxmlformats.org/officeDocument/2006/relationships/image" Target="../media/image391.png"/><Relationship Id="rId4" Type="http://schemas.openxmlformats.org/officeDocument/2006/relationships/image" Target="../media/image390.jp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6.wav"/><Relationship Id="rId1" Type="http://schemas.microsoft.com/office/2007/relationships/media" Target="../media/media216.wav"/><Relationship Id="rId6" Type="http://schemas.openxmlformats.org/officeDocument/2006/relationships/image" Target="../media/image5.png"/><Relationship Id="rId5" Type="http://schemas.openxmlformats.org/officeDocument/2006/relationships/image" Target="../media/image393.png"/><Relationship Id="rId4" Type="http://schemas.openxmlformats.org/officeDocument/2006/relationships/image" Target="../media/image392.jp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7.wav"/><Relationship Id="rId1" Type="http://schemas.microsoft.com/office/2007/relationships/media" Target="../media/media217.wav"/><Relationship Id="rId6" Type="http://schemas.openxmlformats.org/officeDocument/2006/relationships/image" Target="../media/image5.png"/><Relationship Id="rId5" Type="http://schemas.openxmlformats.org/officeDocument/2006/relationships/image" Target="../media/image395.png"/><Relationship Id="rId4" Type="http://schemas.openxmlformats.org/officeDocument/2006/relationships/image" Target="../media/image394.jp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8.wav"/><Relationship Id="rId1" Type="http://schemas.microsoft.com/office/2007/relationships/media" Target="../media/media218.wav"/><Relationship Id="rId6" Type="http://schemas.openxmlformats.org/officeDocument/2006/relationships/image" Target="../media/image5.png"/><Relationship Id="rId5" Type="http://schemas.openxmlformats.org/officeDocument/2006/relationships/image" Target="../media/image396.png"/><Relationship Id="rId4" Type="http://schemas.openxmlformats.org/officeDocument/2006/relationships/image" Target="../media/image6.jp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9.wav"/><Relationship Id="rId1" Type="http://schemas.microsoft.com/office/2007/relationships/media" Target="../media/media219.wav"/><Relationship Id="rId6" Type="http://schemas.openxmlformats.org/officeDocument/2006/relationships/image" Target="../media/image5.png"/><Relationship Id="rId5" Type="http://schemas.openxmlformats.org/officeDocument/2006/relationships/image" Target="../media/image398.png"/><Relationship Id="rId4" Type="http://schemas.openxmlformats.org/officeDocument/2006/relationships/image" Target="../media/image397.jp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5.png"/><Relationship Id="rId5" Type="http://schemas.openxmlformats.org/officeDocument/2006/relationships/image" Target="../media/image399.png"/><Relationship Id="rId4" Type="http://schemas.openxmlformats.org/officeDocument/2006/relationships/image" Target="../media/image6.jp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0.wav"/><Relationship Id="rId1" Type="http://schemas.microsoft.com/office/2007/relationships/media" Target="../media/media220.wav"/><Relationship Id="rId6" Type="http://schemas.openxmlformats.org/officeDocument/2006/relationships/image" Target="../media/image5.png"/><Relationship Id="rId5" Type="http://schemas.openxmlformats.org/officeDocument/2006/relationships/image" Target="../media/image400.png"/><Relationship Id="rId4" Type="http://schemas.openxmlformats.org/officeDocument/2006/relationships/image" Target="../media/image6.jp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1.wav"/><Relationship Id="rId1" Type="http://schemas.microsoft.com/office/2007/relationships/media" Target="../media/media221.wav"/><Relationship Id="rId6" Type="http://schemas.openxmlformats.org/officeDocument/2006/relationships/image" Target="../media/image5.png"/><Relationship Id="rId5" Type="http://schemas.openxmlformats.org/officeDocument/2006/relationships/image" Target="../media/image402.png"/><Relationship Id="rId4" Type="http://schemas.openxmlformats.org/officeDocument/2006/relationships/image" Target="../media/image401.jp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2.wav"/><Relationship Id="rId1" Type="http://schemas.microsoft.com/office/2007/relationships/media" Target="../media/media222.wav"/><Relationship Id="rId6" Type="http://schemas.openxmlformats.org/officeDocument/2006/relationships/image" Target="../media/image5.png"/><Relationship Id="rId5" Type="http://schemas.openxmlformats.org/officeDocument/2006/relationships/image" Target="../media/image404.png"/><Relationship Id="rId4" Type="http://schemas.openxmlformats.org/officeDocument/2006/relationships/image" Target="../media/image403.jp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3.wav"/><Relationship Id="rId1" Type="http://schemas.microsoft.com/office/2007/relationships/media" Target="../media/media223.wav"/><Relationship Id="rId6" Type="http://schemas.openxmlformats.org/officeDocument/2006/relationships/image" Target="../media/image5.png"/><Relationship Id="rId5" Type="http://schemas.openxmlformats.org/officeDocument/2006/relationships/image" Target="../media/image405.png"/><Relationship Id="rId4" Type="http://schemas.openxmlformats.org/officeDocument/2006/relationships/image" Target="../media/image6.jp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4.wav"/><Relationship Id="rId1" Type="http://schemas.microsoft.com/office/2007/relationships/media" Target="../media/media224.wav"/><Relationship Id="rId6" Type="http://schemas.openxmlformats.org/officeDocument/2006/relationships/image" Target="../media/image5.png"/><Relationship Id="rId5" Type="http://schemas.openxmlformats.org/officeDocument/2006/relationships/image" Target="../media/image407.png"/><Relationship Id="rId4" Type="http://schemas.openxmlformats.org/officeDocument/2006/relationships/image" Target="../media/image406.jp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5.mp3"/><Relationship Id="rId1" Type="http://schemas.microsoft.com/office/2007/relationships/media" Target="../media/media225.mp3"/><Relationship Id="rId6" Type="http://schemas.openxmlformats.org/officeDocument/2006/relationships/image" Target="../media/image5.png"/><Relationship Id="rId5" Type="http://schemas.openxmlformats.org/officeDocument/2006/relationships/image" Target="../media/image409.png"/><Relationship Id="rId4" Type="http://schemas.openxmlformats.org/officeDocument/2006/relationships/image" Target="../media/image408.jp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6.mp3"/><Relationship Id="rId1" Type="http://schemas.microsoft.com/office/2007/relationships/media" Target="../media/media226.mp3"/><Relationship Id="rId6" Type="http://schemas.openxmlformats.org/officeDocument/2006/relationships/image" Target="../media/image5.png"/><Relationship Id="rId5" Type="http://schemas.openxmlformats.org/officeDocument/2006/relationships/image" Target="../media/image411.png"/><Relationship Id="rId4" Type="http://schemas.openxmlformats.org/officeDocument/2006/relationships/image" Target="../media/image410.jp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7.wav"/><Relationship Id="rId1" Type="http://schemas.microsoft.com/office/2007/relationships/media" Target="../media/media227.wav"/><Relationship Id="rId6" Type="http://schemas.openxmlformats.org/officeDocument/2006/relationships/image" Target="../media/image5.png"/><Relationship Id="rId5" Type="http://schemas.openxmlformats.org/officeDocument/2006/relationships/image" Target="../media/image413.png"/><Relationship Id="rId4" Type="http://schemas.openxmlformats.org/officeDocument/2006/relationships/image" Target="../media/image412.jp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8.wav"/><Relationship Id="rId1" Type="http://schemas.microsoft.com/office/2007/relationships/media" Target="../media/media228.wav"/><Relationship Id="rId6" Type="http://schemas.openxmlformats.org/officeDocument/2006/relationships/image" Target="../media/image5.png"/><Relationship Id="rId5" Type="http://schemas.openxmlformats.org/officeDocument/2006/relationships/image" Target="../media/image415.png"/><Relationship Id="rId4" Type="http://schemas.openxmlformats.org/officeDocument/2006/relationships/image" Target="../media/image414.jp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9.wav"/><Relationship Id="rId1" Type="http://schemas.microsoft.com/office/2007/relationships/media" Target="../media/media229.wav"/><Relationship Id="rId6" Type="http://schemas.openxmlformats.org/officeDocument/2006/relationships/image" Target="../media/image5.png"/><Relationship Id="rId5" Type="http://schemas.openxmlformats.org/officeDocument/2006/relationships/image" Target="../media/image416.png"/><Relationship Id="rId4" Type="http://schemas.openxmlformats.org/officeDocument/2006/relationships/image" Target="../media/image6.jp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0.wav"/><Relationship Id="rId1" Type="http://schemas.microsoft.com/office/2007/relationships/media" Target="../media/media230.wav"/><Relationship Id="rId6" Type="http://schemas.openxmlformats.org/officeDocument/2006/relationships/image" Target="../media/image5.png"/><Relationship Id="rId5" Type="http://schemas.openxmlformats.org/officeDocument/2006/relationships/image" Target="../media/image418.png"/><Relationship Id="rId4" Type="http://schemas.openxmlformats.org/officeDocument/2006/relationships/image" Target="../media/image417.jp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1.wav"/><Relationship Id="rId1" Type="http://schemas.microsoft.com/office/2007/relationships/media" Target="../media/media231.wav"/><Relationship Id="rId6" Type="http://schemas.openxmlformats.org/officeDocument/2006/relationships/image" Target="../media/image5.png"/><Relationship Id="rId5" Type="http://schemas.openxmlformats.org/officeDocument/2006/relationships/image" Target="../media/image420.png"/><Relationship Id="rId4" Type="http://schemas.openxmlformats.org/officeDocument/2006/relationships/image" Target="../media/image419.jp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2.wav"/><Relationship Id="rId1" Type="http://schemas.microsoft.com/office/2007/relationships/media" Target="../media/media232.wav"/><Relationship Id="rId6" Type="http://schemas.openxmlformats.org/officeDocument/2006/relationships/image" Target="../media/image5.png"/><Relationship Id="rId5" Type="http://schemas.openxmlformats.org/officeDocument/2006/relationships/image" Target="../media/image422.png"/><Relationship Id="rId4" Type="http://schemas.openxmlformats.org/officeDocument/2006/relationships/image" Target="../media/image421.jp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3.wav"/><Relationship Id="rId1" Type="http://schemas.microsoft.com/office/2007/relationships/media" Target="../media/media233.wav"/><Relationship Id="rId6" Type="http://schemas.openxmlformats.org/officeDocument/2006/relationships/image" Target="../media/image5.png"/><Relationship Id="rId5" Type="http://schemas.openxmlformats.org/officeDocument/2006/relationships/image" Target="../media/image424.png"/><Relationship Id="rId4" Type="http://schemas.openxmlformats.org/officeDocument/2006/relationships/image" Target="../media/image423.jp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4.wav"/><Relationship Id="rId1" Type="http://schemas.microsoft.com/office/2007/relationships/media" Target="../media/media234.wav"/><Relationship Id="rId6" Type="http://schemas.openxmlformats.org/officeDocument/2006/relationships/image" Target="../media/image5.png"/><Relationship Id="rId5" Type="http://schemas.openxmlformats.org/officeDocument/2006/relationships/image" Target="../media/image425.png"/><Relationship Id="rId4" Type="http://schemas.openxmlformats.org/officeDocument/2006/relationships/image" Target="../media/image6.jp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5.wav"/><Relationship Id="rId1" Type="http://schemas.microsoft.com/office/2007/relationships/media" Target="../media/media235.wav"/><Relationship Id="rId6" Type="http://schemas.openxmlformats.org/officeDocument/2006/relationships/image" Target="../media/image5.png"/><Relationship Id="rId5" Type="http://schemas.openxmlformats.org/officeDocument/2006/relationships/image" Target="../media/image427.png"/><Relationship Id="rId4" Type="http://schemas.openxmlformats.org/officeDocument/2006/relationships/image" Target="../media/image426.jp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6.wav"/><Relationship Id="rId1" Type="http://schemas.microsoft.com/office/2007/relationships/media" Target="../media/media236.wav"/><Relationship Id="rId6" Type="http://schemas.openxmlformats.org/officeDocument/2006/relationships/image" Target="../media/image5.png"/><Relationship Id="rId5" Type="http://schemas.openxmlformats.org/officeDocument/2006/relationships/image" Target="../media/image429.png"/><Relationship Id="rId4" Type="http://schemas.openxmlformats.org/officeDocument/2006/relationships/image" Target="../media/image428.jp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7.wav"/><Relationship Id="rId1" Type="http://schemas.microsoft.com/office/2007/relationships/media" Target="../media/media237.wav"/><Relationship Id="rId6" Type="http://schemas.openxmlformats.org/officeDocument/2006/relationships/image" Target="../media/image5.png"/><Relationship Id="rId5" Type="http://schemas.openxmlformats.org/officeDocument/2006/relationships/image" Target="../media/image431.png"/><Relationship Id="rId4" Type="http://schemas.openxmlformats.org/officeDocument/2006/relationships/image" Target="../media/image430.jp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8.wav"/><Relationship Id="rId1" Type="http://schemas.microsoft.com/office/2007/relationships/media" Target="../media/media238.wav"/><Relationship Id="rId6" Type="http://schemas.openxmlformats.org/officeDocument/2006/relationships/image" Target="../media/image5.png"/><Relationship Id="rId5" Type="http://schemas.openxmlformats.org/officeDocument/2006/relationships/image" Target="../media/image433.png"/><Relationship Id="rId4" Type="http://schemas.openxmlformats.org/officeDocument/2006/relationships/image" Target="../media/image432.jp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9.mp3"/><Relationship Id="rId1" Type="http://schemas.microsoft.com/office/2007/relationships/media" Target="../media/media239.mp3"/><Relationship Id="rId6" Type="http://schemas.openxmlformats.org/officeDocument/2006/relationships/image" Target="../media/image5.png"/><Relationship Id="rId5" Type="http://schemas.openxmlformats.org/officeDocument/2006/relationships/image" Target="../media/image435.png"/><Relationship Id="rId4" Type="http://schemas.openxmlformats.org/officeDocument/2006/relationships/image" Target="../media/image434.jp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0.wav"/><Relationship Id="rId1" Type="http://schemas.microsoft.com/office/2007/relationships/media" Target="../media/media240.wav"/><Relationship Id="rId6" Type="http://schemas.openxmlformats.org/officeDocument/2006/relationships/image" Target="../media/image5.png"/><Relationship Id="rId5" Type="http://schemas.openxmlformats.org/officeDocument/2006/relationships/image" Target="../media/image437.png"/><Relationship Id="rId4" Type="http://schemas.openxmlformats.org/officeDocument/2006/relationships/image" Target="../media/image436.jp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1.wav"/><Relationship Id="rId1" Type="http://schemas.microsoft.com/office/2007/relationships/media" Target="../media/media241.wav"/><Relationship Id="rId6" Type="http://schemas.openxmlformats.org/officeDocument/2006/relationships/image" Target="../media/image5.png"/><Relationship Id="rId5" Type="http://schemas.openxmlformats.org/officeDocument/2006/relationships/image" Target="../media/image439.png"/><Relationship Id="rId4" Type="http://schemas.openxmlformats.org/officeDocument/2006/relationships/image" Target="../media/image438.jp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2.wav"/><Relationship Id="rId1" Type="http://schemas.microsoft.com/office/2007/relationships/media" Target="../media/media242.wav"/><Relationship Id="rId6" Type="http://schemas.openxmlformats.org/officeDocument/2006/relationships/image" Target="../media/image5.png"/><Relationship Id="rId5" Type="http://schemas.openxmlformats.org/officeDocument/2006/relationships/image" Target="../media/image441.png"/><Relationship Id="rId4" Type="http://schemas.openxmlformats.org/officeDocument/2006/relationships/image" Target="../media/image440.jp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3.wav"/><Relationship Id="rId1" Type="http://schemas.microsoft.com/office/2007/relationships/media" Target="../media/media243.wav"/><Relationship Id="rId6" Type="http://schemas.openxmlformats.org/officeDocument/2006/relationships/image" Target="../media/image5.png"/><Relationship Id="rId5" Type="http://schemas.openxmlformats.org/officeDocument/2006/relationships/image" Target="../media/image443.png"/><Relationship Id="rId4" Type="http://schemas.openxmlformats.org/officeDocument/2006/relationships/image" Target="../media/image442.jp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4.wav"/><Relationship Id="rId1" Type="http://schemas.microsoft.com/office/2007/relationships/media" Target="../media/media244.wav"/><Relationship Id="rId6" Type="http://schemas.openxmlformats.org/officeDocument/2006/relationships/image" Target="../media/image5.png"/><Relationship Id="rId5" Type="http://schemas.openxmlformats.org/officeDocument/2006/relationships/image" Target="../media/image445.png"/><Relationship Id="rId4" Type="http://schemas.openxmlformats.org/officeDocument/2006/relationships/image" Target="../media/image444.jp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5.wav"/><Relationship Id="rId1" Type="http://schemas.microsoft.com/office/2007/relationships/media" Target="../media/media245.wav"/><Relationship Id="rId6" Type="http://schemas.openxmlformats.org/officeDocument/2006/relationships/image" Target="../media/image5.png"/><Relationship Id="rId5" Type="http://schemas.openxmlformats.org/officeDocument/2006/relationships/image" Target="../media/image447.png"/><Relationship Id="rId4" Type="http://schemas.openxmlformats.org/officeDocument/2006/relationships/image" Target="../media/image446.jp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6.wav"/><Relationship Id="rId1" Type="http://schemas.microsoft.com/office/2007/relationships/media" Target="../media/media246.wav"/><Relationship Id="rId6" Type="http://schemas.openxmlformats.org/officeDocument/2006/relationships/image" Target="../media/image5.png"/><Relationship Id="rId5" Type="http://schemas.openxmlformats.org/officeDocument/2006/relationships/image" Target="../media/image449.png"/><Relationship Id="rId4" Type="http://schemas.openxmlformats.org/officeDocument/2006/relationships/image" Target="../media/image448.jp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7.wav"/><Relationship Id="rId1" Type="http://schemas.microsoft.com/office/2007/relationships/media" Target="../media/media247.wav"/><Relationship Id="rId6" Type="http://schemas.openxmlformats.org/officeDocument/2006/relationships/image" Target="../media/image5.png"/><Relationship Id="rId5" Type="http://schemas.openxmlformats.org/officeDocument/2006/relationships/image" Target="../media/image450.png"/><Relationship Id="rId4" Type="http://schemas.openxmlformats.org/officeDocument/2006/relationships/image" Target="../media/image6.jp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8.mp3"/><Relationship Id="rId1" Type="http://schemas.microsoft.com/office/2007/relationships/media" Target="../media/media248.mp3"/><Relationship Id="rId6" Type="http://schemas.openxmlformats.org/officeDocument/2006/relationships/image" Target="../media/image5.png"/><Relationship Id="rId5" Type="http://schemas.openxmlformats.org/officeDocument/2006/relationships/image" Target="../media/image452.png"/><Relationship Id="rId4" Type="http://schemas.openxmlformats.org/officeDocument/2006/relationships/image" Target="../media/image451.jp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9.wav"/><Relationship Id="rId1" Type="http://schemas.microsoft.com/office/2007/relationships/media" Target="../media/media249.wav"/><Relationship Id="rId6" Type="http://schemas.openxmlformats.org/officeDocument/2006/relationships/image" Target="../media/image5.png"/><Relationship Id="rId5" Type="http://schemas.openxmlformats.org/officeDocument/2006/relationships/image" Target="../media/image453.png"/><Relationship Id="rId4" Type="http://schemas.openxmlformats.org/officeDocument/2006/relationships/image" Target="../media/image6.jp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0.wav"/><Relationship Id="rId1" Type="http://schemas.microsoft.com/office/2007/relationships/media" Target="../media/media250.wav"/><Relationship Id="rId6" Type="http://schemas.openxmlformats.org/officeDocument/2006/relationships/image" Target="../media/image5.png"/><Relationship Id="rId5" Type="http://schemas.openxmlformats.org/officeDocument/2006/relationships/image" Target="../media/image454.png"/><Relationship Id="rId4" Type="http://schemas.openxmlformats.org/officeDocument/2006/relationships/image" Target="../media/image6.jp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5.png"/><Relationship Id="rId5" Type="http://schemas.openxmlformats.org/officeDocument/2006/relationships/image" Target="../media/image455.png"/><Relationship Id="rId4" Type="http://schemas.openxmlformats.org/officeDocument/2006/relationships/image" Target="../media/image6.jp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1.wav"/><Relationship Id="rId1" Type="http://schemas.microsoft.com/office/2007/relationships/media" Target="../media/media251.wav"/><Relationship Id="rId6" Type="http://schemas.openxmlformats.org/officeDocument/2006/relationships/image" Target="../media/image5.png"/><Relationship Id="rId5" Type="http://schemas.openxmlformats.org/officeDocument/2006/relationships/image" Target="../media/image457.png"/><Relationship Id="rId4" Type="http://schemas.openxmlformats.org/officeDocument/2006/relationships/image" Target="../media/image456.jp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2.wav"/><Relationship Id="rId1" Type="http://schemas.microsoft.com/office/2007/relationships/media" Target="../media/media252.wav"/><Relationship Id="rId6" Type="http://schemas.openxmlformats.org/officeDocument/2006/relationships/image" Target="../media/image5.png"/><Relationship Id="rId5" Type="http://schemas.openxmlformats.org/officeDocument/2006/relationships/image" Target="../media/image459.png"/><Relationship Id="rId4" Type="http://schemas.openxmlformats.org/officeDocument/2006/relationships/image" Target="../media/image458.jp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3.mp3"/><Relationship Id="rId1" Type="http://schemas.microsoft.com/office/2007/relationships/media" Target="../media/media253.mp3"/><Relationship Id="rId6" Type="http://schemas.openxmlformats.org/officeDocument/2006/relationships/image" Target="../media/image5.png"/><Relationship Id="rId5" Type="http://schemas.openxmlformats.org/officeDocument/2006/relationships/image" Target="../media/image461.png"/><Relationship Id="rId4" Type="http://schemas.openxmlformats.org/officeDocument/2006/relationships/image" Target="../media/image460.jpg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4.wav"/><Relationship Id="rId1" Type="http://schemas.microsoft.com/office/2007/relationships/media" Target="../media/media254.wav"/><Relationship Id="rId6" Type="http://schemas.openxmlformats.org/officeDocument/2006/relationships/image" Target="../media/image5.png"/><Relationship Id="rId5" Type="http://schemas.openxmlformats.org/officeDocument/2006/relationships/image" Target="../media/image463.png"/><Relationship Id="rId4" Type="http://schemas.openxmlformats.org/officeDocument/2006/relationships/image" Target="../media/image462.jpg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5.wav"/><Relationship Id="rId1" Type="http://schemas.microsoft.com/office/2007/relationships/media" Target="../media/media255.wav"/><Relationship Id="rId6" Type="http://schemas.openxmlformats.org/officeDocument/2006/relationships/image" Target="../media/image5.png"/><Relationship Id="rId5" Type="http://schemas.openxmlformats.org/officeDocument/2006/relationships/image" Target="../media/image465.png"/><Relationship Id="rId4" Type="http://schemas.openxmlformats.org/officeDocument/2006/relationships/image" Target="../media/image464.jp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6.wav"/><Relationship Id="rId1" Type="http://schemas.microsoft.com/office/2007/relationships/media" Target="../media/media256.wav"/><Relationship Id="rId6" Type="http://schemas.openxmlformats.org/officeDocument/2006/relationships/image" Target="../media/image5.png"/><Relationship Id="rId5" Type="http://schemas.openxmlformats.org/officeDocument/2006/relationships/image" Target="../media/image467.png"/><Relationship Id="rId4" Type="http://schemas.openxmlformats.org/officeDocument/2006/relationships/image" Target="../media/image466.jpg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7.wav"/><Relationship Id="rId1" Type="http://schemas.microsoft.com/office/2007/relationships/media" Target="../media/media257.wav"/><Relationship Id="rId6" Type="http://schemas.openxmlformats.org/officeDocument/2006/relationships/image" Target="../media/image5.png"/><Relationship Id="rId5" Type="http://schemas.openxmlformats.org/officeDocument/2006/relationships/image" Target="../media/image469.png"/><Relationship Id="rId4" Type="http://schemas.openxmlformats.org/officeDocument/2006/relationships/image" Target="../media/image468.jpg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8.wav"/><Relationship Id="rId1" Type="http://schemas.microsoft.com/office/2007/relationships/media" Target="../media/media258.wav"/><Relationship Id="rId6" Type="http://schemas.openxmlformats.org/officeDocument/2006/relationships/image" Target="../media/image5.png"/><Relationship Id="rId5" Type="http://schemas.openxmlformats.org/officeDocument/2006/relationships/image" Target="../media/image471.png"/><Relationship Id="rId4" Type="http://schemas.openxmlformats.org/officeDocument/2006/relationships/image" Target="../media/image470.jpg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9.wav"/><Relationship Id="rId1" Type="http://schemas.microsoft.com/office/2007/relationships/media" Target="../media/media259.wav"/><Relationship Id="rId6" Type="http://schemas.openxmlformats.org/officeDocument/2006/relationships/image" Target="../media/image5.png"/><Relationship Id="rId5" Type="http://schemas.openxmlformats.org/officeDocument/2006/relationships/image" Target="../media/image473.png"/><Relationship Id="rId4" Type="http://schemas.openxmlformats.org/officeDocument/2006/relationships/image" Target="../media/image472.jpg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0.mp3"/><Relationship Id="rId1" Type="http://schemas.microsoft.com/office/2007/relationships/media" Target="../media/media260.mp3"/><Relationship Id="rId6" Type="http://schemas.openxmlformats.org/officeDocument/2006/relationships/image" Target="../media/image5.png"/><Relationship Id="rId5" Type="http://schemas.openxmlformats.org/officeDocument/2006/relationships/image" Target="../media/image475.png"/><Relationship Id="rId4" Type="http://schemas.openxmlformats.org/officeDocument/2006/relationships/image" Target="../media/image474.jp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1.wav"/><Relationship Id="rId1" Type="http://schemas.microsoft.com/office/2007/relationships/media" Target="../media/media261.wav"/><Relationship Id="rId6" Type="http://schemas.openxmlformats.org/officeDocument/2006/relationships/image" Target="../media/image5.png"/><Relationship Id="rId5" Type="http://schemas.openxmlformats.org/officeDocument/2006/relationships/image" Target="../media/image477.png"/><Relationship Id="rId4" Type="http://schemas.openxmlformats.org/officeDocument/2006/relationships/image" Target="../media/image476.jpg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2.wav"/><Relationship Id="rId1" Type="http://schemas.microsoft.com/office/2007/relationships/media" Target="../media/media262.wav"/><Relationship Id="rId6" Type="http://schemas.openxmlformats.org/officeDocument/2006/relationships/image" Target="../media/image5.png"/><Relationship Id="rId5" Type="http://schemas.openxmlformats.org/officeDocument/2006/relationships/image" Target="../media/image479.png"/><Relationship Id="rId4" Type="http://schemas.openxmlformats.org/officeDocument/2006/relationships/image" Target="../media/image478.jpg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3.wav"/><Relationship Id="rId1" Type="http://schemas.microsoft.com/office/2007/relationships/media" Target="../media/media263.wav"/><Relationship Id="rId6" Type="http://schemas.openxmlformats.org/officeDocument/2006/relationships/image" Target="../media/image5.png"/><Relationship Id="rId5" Type="http://schemas.openxmlformats.org/officeDocument/2006/relationships/image" Target="../media/image481.png"/><Relationship Id="rId4" Type="http://schemas.openxmlformats.org/officeDocument/2006/relationships/image" Target="../media/image480.jp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4.wav"/><Relationship Id="rId1" Type="http://schemas.microsoft.com/office/2007/relationships/media" Target="../media/media264.wav"/><Relationship Id="rId6" Type="http://schemas.openxmlformats.org/officeDocument/2006/relationships/image" Target="../media/image5.png"/><Relationship Id="rId5" Type="http://schemas.openxmlformats.org/officeDocument/2006/relationships/image" Target="../media/image482.png"/><Relationship Id="rId4" Type="http://schemas.openxmlformats.org/officeDocument/2006/relationships/image" Target="../media/image6.jp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5.wav"/><Relationship Id="rId1" Type="http://schemas.microsoft.com/office/2007/relationships/media" Target="../media/media265.wav"/><Relationship Id="rId6" Type="http://schemas.openxmlformats.org/officeDocument/2006/relationships/image" Target="../media/image5.png"/><Relationship Id="rId5" Type="http://schemas.openxmlformats.org/officeDocument/2006/relationships/image" Target="../media/image484.png"/><Relationship Id="rId4" Type="http://schemas.openxmlformats.org/officeDocument/2006/relationships/image" Target="../media/image483.jpg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6.wav"/><Relationship Id="rId1" Type="http://schemas.microsoft.com/office/2007/relationships/media" Target="../media/media266.wav"/><Relationship Id="rId6" Type="http://schemas.openxmlformats.org/officeDocument/2006/relationships/image" Target="../media/image5.png"/><Relationship Id="rId5" Type="http://schemas.openxmlformats.org/officeDocument/2006/relationships/image" Target="../media/image486.png"/><Relationship Id="rId4" Type="http://schemas.openxmlformats.org/officeDocument/2006/relationships/image" Target="../media/image485.jpg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7.wav"/><Relationship Id="rId1" Type="http://schemas.microsoft.com/office/2007/relationships/media" Target="../media/media267.wav"/><Relationship Id="rId6" Type="http://schemas.openxmlformats.org/officeDocument/2006/relationships/image" Target="../media/image5.png"/><Relationship Id="rId5" Type="http://schemas.openxmlformats.org/officeDocument/2006/relationships/image" Target="../media/image488.png"/><Relationship Id="rId4" Type="http://schemas.openxmlformats.org/officeDocument/2006/relationships/image" Target="../media/image487.jp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8.wav"/><Relationship Id="rId1" Type="http://schemas.microsoft.com/office/2007/relationships/media" Target="../media/media268.wav"/><Relationship Id="rId6" Type="http://schemas.openxmlformats.org/officeDocument/2006/relationships/image" Target="../media/image5.png"/><Relationship Id="rId5" Type="http://schemas.openxmlformats.org/officeDocument/2006/relationships/image" Target="../media/image490.png"/><Relationship Id="rId4" Type="http://schemas.openxmlformats.org/officeDocument/2006/relationships/image" Target="../media/image489.jpg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9.wav"/><Relationship Id="rId1" Type="http://schemas.microsoft.com/office/2007/relationships/media" Target="../media/media269.wav"/><Relationship Id="rId6" Type="http://schemas.openxmlformats.org/officeDocument/2006/relationships/image" Target="../media/image5.png"/><Relationship Id="rId5" Type="http://schemas.openxmlformats.org/officeDocument/2006/relationships/image" Target="../media/image491.png"/><Relationship Id="rId4" Type="http://schemas.openxmlformats.org/officeDocument/2006/relationships/image" Target="../media/image6.jpg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0.wav"/><Relationship Id="rId1" Type="http://schemas.microsoft.com/office/2007/relationships/media" Target="../media/media270.wav"/><Relationship Id="rId6" Type="http://schemas.openxmlformats.org/officeDocument/2006/relationships/image" Target="../media/image5.png"/><Relationship Id="rId5" Type="http://schemas.openxmlformats.org/officeDocument/2006/relationships/image" Target="../media/image493.png"/><Relationship Id="rId4" Type="http://schemas.openxmlformats.org/officeDocument/2006/relationships/image" Target="../media/image492.jpg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1.wav"/><Relationship Id="rId1" Type="http://schemas.microsoft.com/office/2007/relationships/media" Target="../media/media271.wav"/><Relationship Id="rId6" Type="http://schemas.openxmlformats.org/officeDocument/2006/relationships/image" Target="../media/image5.png"/><Relationship Id="rId5" Type="http://schemas.openxmlformats.org/officeDocument/2006/relationships/image" Target="../media/image495.png"/><Relationship Id="rId4" Type="http://schemas.openxmlformats.org/officeDocument/2006/relationships/image" Target="../media/image494.jpg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2.wav"/><Relationship Id="rId1" Type="http://schemas.microsoft.com/office/2007/relationships/media" Target="../media/media272.wav"/><Relationship Id="rId6" Type="http://schemas.openxmlformats.org/officeDocument/2006/relationships/image" Target="../media/image5.png"/><Relationship Id="rId5" Type="http://schemas.openxmlformats.org/officeDocument/2006/relationships/image" Target="../media/image496.png"/><Relationship Id="rId4" Type="http://schemas.openxmlformats.org/officeDocument/2006/relationships/image" Target="../media/image6.jpg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3.wav"/><Relationship Id="rId1" Type="http://schemas.microsoft.com/office/2007/relationships/media" Target="../media/media273.wav"/><Relationship Id="rId6" Type="http://schemas.openxmlformats.org/officeDocument/2006/relationships/image" Target="../media/image5.png"/><Relationship Id="rId5" Type="http://schemas.openxmlformats.org/officeDocument/2006/relationships/image" Target="../media/image498.png"/><Relationship Id="rId4" Type="http://schemas.openxmlformats.org/officeDocument/2006/relationships/image" Target="../media/image497.jpg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4.mp3"/><Relationship Id="rId1" Type="http://schemas.microsoft.com/office/2007/relationships/media" Target="../media/media274.mp3"/><Relationship Id="rId6" Type="http://schemas.openxmlformats.org/officeDocument/2006/relationships/image" Target="../media/image5.png"/><Relationship Id="rId5" Type="http://schemas.openxmlformats.org/officeDocument/2006/relationships/image" Target="../media/image500.png"/><Relationship Id="rId4" Type="http://schemas.openxmlformats.org/officeDocument/2006/relationships/image" Target="../media/image499.png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5.wav"/><Relationship Id="rId1" Type="http://schemas.microsoft.com/office/2007/relationships/media" Target="../media/media275.wav"/><Relationship Id="rId6" Type="http://schemas.openxmlformats.org/officeDocument/2006/relationships/image" Target="../media/image5.png"/><Relationship Id="rId5" Type="http://schemas.openxmlformats.org/officeDocument/2006/relationships/image" Target="../media/image502.png"/><Relationship Id="rId4" Type="http://schemas.openxmlformats.org/officeDocument/2006/relationships/image" Target="../media/image501.jpg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6.wav"/><Relationship Id="rId1" Type="http://schemas.microsoft.com/office/2007/relationships/media" Target="../media/media276.wav"/><Relationship Id="rId6" Type="http://schemas.openxmlformats.org/officeDocument/2006/relationships/image" Target="../media/image5.png"/><Relationship Id="rId5" Type="http://schemas.openxmlformats.org/officeDocument/2006/relationships/image" Target="../media/image504.png"/><Relationship Id="rId4" Type="http://schemas.openxmlformats.org/officeDocument/2006/relationships/image" Target="../media/image503.jpg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7.wav"/><Relationship Id="rId1" Type="http://schemas.microsoft.com/office/2007/relationships/media" Target="../media/media277.wav"/><Relationship Id="rId6" Type="http://schemas.openxmlformats.org/officeDocument/2006/relationships/image" Target="../media/image5.png"/><Relationship Id="rId5" Type="http://schemas.openxmlformats.org/officeDocument/2006/relationships/image" Target="../media/image505.png"/><Relationship Id="rId4" Type="http://schemas.openxmlformats.org/officeDocument/2006/relationships/image" Target="../media/image6.jpg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8.wav"/><Relationship Id="rId1" Type="http://schemas.microsoft.com/office/2007/relationships/media" Target="../media/media278.wav"/><Relationship Id="rId6" Type="http://schemas.openxmlformats.org/officeDocument/2006/relationships/image" Target="../media/image5.png"/><Relationship Id="rId5" Type="http://schemas.openxmlformats.org/officeDocument/2006/relationships/image" Target="../media/image506.png"/><Relationship Id="rId4" Type="http://schemas.openxmlformats.org/officeDocument/2006/relationships/image" Target="../media/image6.jpg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79.wav"/><Relationship Id="rId1" Type="http://schemas.microsoft.com/office/2007/relationships/media" Target="../media/media279.wav"/><Relationship Id="rId6" Type="http://schemas.openxmlformats.org/officeDocument/2006/relationships/image" Target="../media/image5.png"/><Relationship Id="rId5" Type="http://schemas.openxmlformats.org/officeDocument/2006/relationships/image" Target="../media/image508.png"/><Relationship Id="rId4" Type="http://schemas.openxmlformats.org/officeDocument/2006/relationships/image" Target="../media/image507.jpg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0.wav"/><Relationship Id="rId1" Type="http://schemas.microsoft.com/office/2007/relationships/media" Target="../media/media280.wav"/><Relationship Id="rId6" Type="http://schemas.openxmlformats.org/officeDocument/2006/relationships/image" Target="../media/image5.png"/><Relationship Id="rId5" Type="http://schemas.openxmlformats.org/officeDocument/2006/relationships/image" Target="../media/image510.png"/><Relationship Id="rId4" Type="http://schemas.openxmlformats.org/officeDocument/2006/relationships/image" Target="../media/image509.jpg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1.wav"/><Relationship Id="rId1" Type="http://schemas.microsoft.com/office/2007/relationships/media" Target="../media/media281.wav"/><Relationship Id="rId6" Type="http://schemas.openxmlformats.org/officeDocument/2006/relationships/image" Target="../media/image5.png"/><Relationship Id="rId5" Type="http://schemas.openxmlformats.org/officeDocument/2006/relationships/image" Target="../media/image512.png"/><Relationship Id="rId4" Type="http://schemas.openxmlformats.org/officeDocument/2006/relationships/image" Target="../media/image511.jpg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2.wav"/><Relationship Id="rId1" Type="http://schemas.microsoft.com/office/2007/relationships/media" Target="../media/media282.wav"/><Relationship Id="rId6" Type="http://schemas.openxmlformats.org/officeDocument/2006/relationships/image" Target="../media/image5.png"/><Relationship Id="rId5" Type="http://schemas.openxmlformats.org/officeDocument/2006/relationships/image" Target="../media/image514.png"/><Relationship Id="rId4" Type="http://schemas.openxmlformats.org/officeDocument/2006/relationships/image" Target="../media/image513.jpg"/></Relationships>
</file>

<file path=ppt/slides/_rels/slide2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3.wav"/><Relationship Id="rId1" Type="http://schemas.microsoft.com/office/2007/relationships/media" Target="../media/media283.wav"/><Relationship Id="rId6" Type="http://schemas.openxmlformats.org/officeDocument/2006/relationships/image" Target="../media/image5.png"/><Relationship Id="rId5" Type="http://schemas.openxmlformats.org/officeDocument/2006/relationships/image" Target="../media/image516.png"/><Relationship Id="rId4" Type="http://schemas.openxmlformats.org/officeDocument/2006/relationships/image" Target="../media/image515.jpg"/></Relationships>
</file>

<file path=ppt/slides/_rels/slide2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4.wav"/><Relationship Id="rId1" Type="http://schemas.microsoft.com/office/2007/relationships/media" Target="../media/media284.wav"/><Relationship Id="rId6" Type="http://schemas.openxmlformats.org/officeDocument/2006/relationships/image" Target="../media/image5.png"/><Relationship Id="rId5" Type="http://schemas.openxmlformats.org/officeDocument/2006/relationships/image" Target="../media/image518.png"/><Relationship Id="rId4" Type="http://schemas.openxmlformats.org/officeDocument/2006/relationships/image" Target="../media/image517.jpg"/></Relationships>
</file>

<file path=ppt/slides/_rels/slide2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5.wav"/><Relationship Id="rId1" Type="http://schemas.microsoft.com/office/2007/relationships/media" Target="../media/media285.wav"/><Relationship Id="rId6" Type="http://schemas.openxmlformats.org/officeDocument/2006/relationships/image" Target="../media/image5.png"/><Relationship Id="rId5" Type="http://schemas.openxmlformats.org/officeDocument/2006/relationships/image" Target="../media/image520.png"/><Relationship Id="rId4" Type="http://schemas.openxmlformats.org/officeDocument/2006/relationships/image" Target="../media/image519.jpg"/></Relationships>
</file>

<file path=ppt/slides/_rels/slide2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6.wav"/><Relationship Id="rId1" Type="http://schemas.microsoft.com/office/2007/relationships/media" Target="../media/media286.wav"/><Relationship Id="rId6" Type="http://schemas.openxmlformats.org/officeDocument/2006/relationships/image" Target="../media/image5.png"/><Relationship Id="rId5" Type="http://schemas.openxmlformats.org/officeDocument/2006/relationships/image" Target="../media/image522.png"/><Relationship Id="rId4" Type="http://schemas.openxmlformats.org/officeDocument/2006/relationships/image" Target="../media/image521.jpg"/></Relationships>
</file>

<file path=ppt/slides/_rels/slide2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7.wav"/><Relationship Id="rId1" Type="http://schemas.microsoft.com/office/2007/relationships/media" Target="../media/media287.wav"/><Relationship Id="rId6" Type="http://schemas.openxmlformats.org/officeDocument/2006/relationships/image" Target="../media/image5.png"/><Relationship Id="rId5" Type="http://schemas.openxmlformats.org/officeDocument/2006/relationships/image" Target="../media/image524.png"/><Relationship Id="rId4" Type="http://schemas.openxmlformats.org/officeDocument/2006/relationships/image" Target="../media/image523.jpg"/></Relationships>
</file>

<file path=ppt/slides/_rels/slide2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8.wav"/><Relationship Id="rId1" Type="http://schemas.microsoft.com/office/2007/relationships/media" Target="../media/media288.wav"/><Relationship Id="rId6" Type="http://schemas.openxmlformats.org/officeDocument/2006/relationships/image" Target="../media/image5.png"/><Relationship Id="rId5" Type="http://schemas.openxmlformats.org/officeDocument/2006/relationships/image" Target="../media/image526.png"/><Relationship Id="rId4" Type="http://schemas.openxmlformats.org/officeDocument/2006/relationships/image" Target="../media/image525.jpg"/></Relationships>
</file>

<file path=ppt/slides/_rels/slide2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89.wav"/><Relationship Id="rId1" Type="http://schemas.microsoft.com/office/2007/relationships/media" Target="../media/media289.wav"/><Relationship Id="rId6" Type="http://schemas.openxmlformats.org/officeDocument/2006/relationships/image" Target="../media/image5.png"/><Relationship Id="rId5" Type="http://schemas.openxmlformats.org/officeDocument/2006/relationships/image" Target="../media/image528.png"/><Relationship Id="rId4" Type="http://schemas.openxmlformats.org/officeDocument/2006/relationships/image" Target="../media/image527.jpg"/></Relationships>
</file>

<file path=ppt/slides/_rels/slide2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0.wav"/><Relationship Id="rId1" Type="http://schemas.microsoft.com/office/2007/relationships/media" Target="../media/media290.wav"/><Relationship Id="rId6" Type="http://schemas.openxmlformats.org/officeDocument/2006/relationships/image" Target="../media/image5.png"/><Relationship Id="rId5" Type="http://schemas.openxmlformats.org/officeDocument/2006/relationships/image" Target="../media/image530.png"/><Relationship Id="rId4" Type="http://schemas.openxmlformats.org/officeDocument/2006/relationships/image" Target="../media/image529.jpg"/></Relationships>
</file>

<file path=ppt/slides/_rels/slide2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1.wav"/><Relationship Id="rId1" Type="http://schemas.microsoft.com/office/2007/relationships/media" Target="../media/media291.wav"/><Relationship Id="rId6" Type="http://schemas.openxmlformats.org/officeDocument/2006/relationships/image" Target="../media/image5.png"/><Relationship Id="rId5" Type="http://schemas.openxmlformats.org/officeDocument/2006/relationships/image" Target="../media/image532.png"/><Relationship Id="rId4" Type="http://schemas.openxmlformats.org/officeDocument/2006/relationships/image" Target="../media/image531.jpg"/></Relationships>
</file>

<file path=ppt/slides/_rels/slide3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2.wav"/><Relationship Id="rId1" Type="http://schemas.microsoft.com/office/2007/relationships/media" Target="../media/media292.wav"/><Relationship Id="rId6" Type="http://schemas.openxmlformats.org/officeDocument/2006/relationships/image" Target="../media/image5.png"/><Relationship Id="rId5" Type="http://schemas.openxmlformats.org/officeDocument/2006/relationships/image" Target="../media/image534.png"/><Relationship Id="rId4" Type="http://schemas.openxmlformats.org/officeDocument/2006/relationships/image" Target="../media/image533.jpg"/></Relationships>
</file>

<file path=ppt/slides/_rels/slide3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3.wav"/><Relationship Id="rId1" Type="http://schemas.microsoft.com/office/2007/relationships/media" Target="../media/media293.wav"/><Relationship Id="rId6" Type="http://schemas.openxmlformats.org/officeDocument/2006/relationships/image" Target="../media/image5.png"/><Relationship Id="rId5" Type="http://schemas.openxmlformats.org/officeDocument/2006/relationships/image" Target="../media/image536.png"/><Relationship Id="rId4" Type="http://schemas.openxmlformats.org/officeDocument/2006/relationships/image" Target="../media/image535.jpg"/></Relationships>
</file>

<file path=ppt/slides/_rels/slide3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4.wav"/><Relationship Id="rId1" Type="http://schemas.microsoft.com/office/2007/relationships/media" Target="../media/media294.wav"/><Relationship Id="rId6" Type="http://schemas.openxmlformats.org/officeDocument/2006/relationships/image" Target="../media/image5.png"/><Relationship Id="rId5" Type="http://schemas.openxmlformats.org/officeDocument/2006/relationships/image" Target="../media/image538.png"/><Relationship Id="rId4" Type="http://schemas.openxmlformats.org/officeDocument/2006/relationships/image" Target="../media/image537.jpg"/></Relationships>
</file>

<file path=ppt/slides/_rels/slide3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5.wav"/><Relationship Id="rId1" Type="http://schemas.microsoft.com/office/2007/relationships/media" Target="../media/media295.wav"/><Relationship Id="rId6" Type="http://schemas.openxmlformats.org/officeDocument/2006/relationships/image" Target="../media/image5.png"/><Relationship Id="rId5" Type="http://schemas.openxmlformats.org/officeDocument/2006/relationships/image" Target="../media/image539.png"/><Relationship Id="rId4" Type="http://schemas.openxmlformats.org/officeDocument/2006/relationships/image" Target="../media/image6.jpg"/></Relationships>
</file>

<file path=ppt/slides/_rels/slide3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6.mp3"/><Relationship Id="rId1" Type="http://schemas.microsoft.com/office/2007/relationships/media" Target="../media/media296.mp3"/><Relationship Id="rId6" Type="http://schemas.openxmlformats.org/officeDocument/2006/relationships/image" Target="../media/image5.png"/><Relationship Id="rId5" Type="http://schemas.openxmlformats.org/officeDocument/2006/relationships/image" Target="../media/image541.png"/><Relationship Id="rId4" Type="http://schemas.openxmlformats.org/officeDocument/2006/relationships/image" Target="../media/image540.jpg"/></Relationships>
</file>

<file path=ppt/slides/_rels/slide3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7.wav"/><Relationship Id="rId1" Type="http://schemas.microsoft.com/office/2007/relationships/media" Target="../media/media297.wav"/><Relationship Id="rId6" Type="http://schemas.openxmlformats.org/officeDocument/2006/relationships/image" Target="../media/image5.png"/><Relationship Id="rId5" Type="http://schemas.openxmlformats.org/officeDocument/2006/relationships/image" Target="../media/image543.png"/><Relationship Id="rId4" Type="http://schemas.openxmlformats.org/officeDocument/2006/relationships/image" Target="../media/image542.jpg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8.mp3"/><Relationship Id="rId1" Type="http://schemas.microsoft.com/office/2007/relationships/media" Target="../media/media298.mp3"/><Relationship Id="rId6" Type="http://schemas.openxmlformats.org/officeDocument/2006/relationships/image" Target="../media/image5.png"/><Relationship Id="rId5" Type="http://schemas.openxmlformats.org/officeDocument/2006/relationships/image" Target="../media/image545.png"/><Relationship Id="rId4" Type="http://schemas.openxmlformats.org/officeDocument/2006/relationships/image" Target="../media/image544.jpg"/></Relationships>
</file>

<file path=ppt/slides/_rels/slide3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9.wav"/><Relationship Id="rId1" Type="http://schemas.microsoft.com/office/2007/relationships/media" Target="../media/media299.wav"/><Relationship Id="rId6" Type="http://schemas.openxmlformats.org/officeDocument/2006/relationships/image" Target="../media/image5.png"/><Relationship Id="rId5" Type="http://schemas.openxmlformats.org/officeDocument/2006/relationships/image" Target="../media/image547.png"/><Relationship Id="rId4" Type="http://schemas.openxmlformats.org/officeDocument/2006/relationships/image" Target="../media/image546.jpg"/></Relationships>
</file>

<file path=ppt/slides/_rels/slide3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0.wav"/><Relationship Id="rId1" Type="http://schemas.microsoft.com/office/2007/relationships/media" Target="../media/media300.wav"/><Relationship Id="rId6" Type="http://schemas.openxmlformats.org/officeDocument/2006/relationships/image" Target="../media/image5.png"/><Relationship Id="rId5" Type="http://schemas.openxmlformats.org/officeDocument/2006/relationships/image" Target="../media/image549.png"/><Relationship Id="rId4" Type="http://schemas.openxmlformats.org/officeDocument/2006/relationships/image" Target="../media/image548.jpg"/></Relationships>
</file>

<file path=ppt/slides/_rels/slide3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1.wav"/><Relationship Id="rId1" Type="http://schemas.microsoft.com/office/2007/relationships/media" Target="../media/media301.wav"/><Relationship Id="rId6" Type="http://schemas.openxmlformats.org/officeDocument/2006/relationships/image" Target="../media/image5.png"/><Relationship Id="rId5" Type="http://schemas.openxmlformats.org/officeDocument/2006/relationships/image" Target="../media/image551.png"/><Relationship Id="rId4" Type="http://schemas.openxmlformats.org/officeDocument/2006/relationships/image" Target="../media/image550.jpg"/></Relationships>
</file>

<file path=ppt/slides/_rels/slide3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2.wav"/><Relationship Id="rId1" Type="http://schemas.microsoft.com/office/2007/relationships/media" Target="../media/media302.wav"/><Relationship Id="rId6" Type="http://schemas.openxmlformats.org/officeDocument/2006/relationships/image" Target="../media/image5.png"/><Relationship Id="rId5" Type="http://schemas.openxmlformats.org/officeDocument/2006/relationships/image" Target="../media/image553.png"/><Relationship Id="rId4" Type="http://schemas.openxmlformats.org/officeDocument/2006/relationships/image" Target="../media/image552.jpg"/></Relationships>
</file>

<file path=ppt/slides/_rels/slide3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3.mp3"/><Relationship Id="rId1" Type="http://schemas.microsoft.com/office/2007/relationships/media" Target="../media/media303.mp3"/><Relationship Id="rId6" Type="http://schemas.openxmlformats.org/officeDocument/2006/relationships/image" Target="../media/image5.png"/><Relationship Id="rId5" Type="http://schemas.openxmlformats.org/officeDocument/2006/relationships/image" Target="../media/image555.png"/><Relationship Id="rId4" Type="http://schemas.openxmlformats.org/officeDocument/2006/relationships/image" Target="../media/image554.jpg"/></Relationships>
</file>

<file path=ppt/slides/_rels/slide3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5.png"/><Relationship Id="rId5" Type="http://schemas.openxmlformats.org/officeDocument/2006/relationships/image" Target="../media/image556.png"/><Relationship Id="rId4" Type="http://schemas.openxmlformats.org/officeDocument/2006/relationships/image" Target="../media/image6.jpg"/></Relationships>
</file>

<file path=ppt/slides/_rels/slide3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4.mp3"/><Relationship Id="rId1" Type="http://schemas.microsoft.com/office/2007/relationships/media" Target="../media/media304.mp3"/><Relationship Id="rId6" Type="http://schemas.openxmlformats.org/officeDocument/2006/relationships/image" Target="../media/image5.png"/><Relationship Id="rId5" Type="http://schemas.openxmlformats.org/officeDocument/2006/relationships/image" Target="../media/image558.png"/><Relationship Id="rId4" Type="http://schemas.openxmlformats.org/officeDocument/2006/relationships/image" Target="../media/image557.jpg"/></Relationships>
</file>

<file path=ppt/slides/_rels/slide3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5.wav"/><Relationship Id="rId1" Type="http://schemas.microsoft.com/office/2007/relationships/media" Target="../media/media305.wav"/><Relationship Id="rId6" Type="http://schemas.openxmlformats.org/officeDocument/2006/relationships/image" Target="../media/image5.png"/><Relationship Id="rId5" Type="http://schemas.openxmlformats.org/officeDocument/2006/relationships/image" Target="../media/image559.png"/><Relationship Id="rId4" Type="http://schemas.openxmlformats.org/officeDocument/2006/relationships/image" Target="../media/image6.jpg"/></Relationships>
</file>

<file path=ppt/slides/_rels/slide3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6.wav"/><Relationship Id="rId1" Type="http://schemas.microsoft.com/office/2007/relationships/media" Target="../media/media306.wav"/><Relationship Id="rId6" Type="http://schemas.openxmlformats.org/officeDocument/2006/relationships/image" Target="../media/image5.png"/><Relationship Id="rId5" Type="http://schemas.openxmlformats.org/officeDocument/2006/relationships/image" Target="../media/image560.png"/><Relationship Id="rId4" Type="http://schemas.openxmlformats.org/officeDocument/2006/relationships/image" Target="../media/image6.jpg"/></Relationships>
</file>

<file path=ppt/slides/_rels/slide3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7.wav"/><Relationship Id="rId1" Type="http://schemas.microsoft.com/office/2007/relationships/media" Target="../media/media307.wav"/><Relationship Id="rId6" Type="http://schemas.openxmlformats.org/officeDocument/2006/relationships/image" Target="../media/image5.png"/><Relationship Id="rId5" Type="http://schemas.openxmlformats.org/officeDocument/2006/relationships/image" Target="../media/image562.png"/><Relationship Id="rId4" Type="http://schemas.openxmlformats.org/officeDocument/2006/relationships/image" Target="../media/image561.jpg"/></Relationships>
</file>

<file path=ppt/slides/_rels/slide3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8.wav"/><Relationship Id="rId1" Type="http://schemas.microsoft.com/office/2007/relationships/media" Target="../media/media308.wav"/><Relationship Id="rId6" Type="http://schemas.openxmlformats.org/officeDocument/2006/relationships/image" Target="../media/image5.png"/><Relationship Id="rId5" Type="http://schemas.openxmlformats.org/officeDocument/2006/relationships/image" Target="../media/image564.png"/><Relationship Id="rId4" Type="http://schemas.openxmlformats.org/officeDocument/2006/relationships/image" Target="../media/image563.jpg"/></Relationships>
</file>

<file path=ppt/slides/_rels/slide3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9.wav"/><Relationship Id="rId1" Type="http://schemas.microsoft.com/office/2007/relationships/media" Target="../media/media309.wav"/><Relationship Id="rId6" Type="http://schemas.openxmlformats.org/officeDocument/2006/relationships/image" Target="../media/image5.png"/><Relationship Id="rId5" Type="http://schemas.openxmlformats.org/officeDocument/2006/relationships/image" Target="../media/image566.png"/><Relationship Id="rId4" Type="http://schemas.openxmlformats.org/officeDocument/2006/relationships/image" Target="../media/image565.jpg"/></Relationships>
</file>

<file path=ppt/slides/_rels/slide3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0.wav"/><Relationship Id="rId1" Type="http://schemas.microsoft.com/office/2007/relationships/media" Target="../media/media310.wav"/><Relationship Id="rId6" Type="http://schemas.openxmlformats.org/officeDocument/2006/relationships/image" Target="../media/image5.png"/><Relationship Id="rId5" Type="http://schemas.openxmlformats.org/officeDocument/2006/relationships/image" Target="../media/image567.png"/><Relationship Id="rId4" Type="http://schemas.openxmlformats.org/officeDocument/2006/relationships/image" Target="../media/image6.jpg"/></Relationships>
</file>

<file path=ppt/slides/_rels/slide3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1.wav"/><Relationship Id="rId1" Type="http://schemas.microsoft.com/office/2007/relationships/media" Target="../media/media311.wav"/><Relationship Id="rId6" Type="http://schemas.openxmlformats.org/officeDocument/2006/relationships/image" Target="../media/image5.png"/><Relationship Id="rId5" Type="http://schemas.openxmlformats.org/officeDocument/2006/relationships/image" Target="../media/image569.png"/><Relationship Id="rId4" Type="http://schemas.openxmlformats.org/officeDocument/2006/relationships/image" Target="../media/image568.jpg"/></Relationships>
</file>

<file path=ppt/slides/_rels/slide3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2.wav"/><Relationship Id="rId1" Type="http://schemas.microsoft.com/office/2007/relationships/media" Target="../media/media312.wav"/><Relationship Id="rId6" Type="http://schemas.openxmlformats.org/officeDocument/2006/relationships/image" Target="../media/image5.png"/><Relationship Id="rId5" Type="http://schemas.openxmlformats.org/officeDocument/2006/relationships/image" Target="../media/image571.png"/><Relationship Id="rId4" Type="http://schemas.openxmlformats.org/officeDocument/2006/relationships/image" Target="../media/image570.jpg"/></Relationships>
</file>

<file path=ppt/slides/_rels/slide3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3.wav"/><Relationship Id="rId1" Type="http://schemas.microsoft.com/office/2007/relationships/media" Target="../media/media313.wav"/><Relationship Id="rId6" Type="http://schemas.openxmlformats.org/officeDocument/2006/relationships/image" Target="../media/image5.png"/><Relationship Id="rId5" Type="http://schemas.openxmlformats.org/officeDocument/2006/relationships/image" Target="../media/image573.png"/><Relationship Id="rId4" Type="http://schemas.openxmlformats.org/officeDocument/2006/relationships/image" Target="../media/image572.jpg"/></Relationships>
</file>

<file path=ppt/slides/_rels/slide3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4.wav"/><Relationship Id="rId1" Type="http://schemas.microsoft.com/office/2007/relationships/media" Target="../media/media314.wav"/><Relationship Id="rId6" Type="http://schemas.openxmlformats.org/officeDocument/2006/relationships/image" Target="../media/image5.png"/><Relationship Id="rId5" Type="http://schemas.openxmlformats.org/officeDocument/2006/relationships/image" Target="../media/image575.png"/><Relationship Id="rId4" Type="http://schemas.openxmlformats.org/officeDocument/2006/relationships/image" Target="../media/image574.jpg"/></Relationships>
</file>

<file path=ppt/slides/_rels/slide3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5.wav"/><Relationship Id="rId1" Type="http://schemas.microsoft.com/office/2007/relationships/media" Target="../media/media315.wav"/><Relationship Id="rId6" Type="http://schemas.openxmlformats.org/officeDocument/2006/relationships/image" Target="../media/image5.png"/><Relationship Id="rId5" Type="http://schemas.openxmlformats.org/officeDocument/2006/relationships/image" Target="../media/image577.png"/><Relationship Id="rId4" Type="http://schemas.openxmlformats.org/officeDocument/2006/relationships/image" Target="../media/image576.jpg"/></Relationships>
</file>

<file path=ppt/slides/_rels/slide3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6.wav"/><Relationship Id="rId1" Type="http://schemas.microsoft.com/office/2007/relationships/media" Target="../media/media316.wav"/><Relationship Id="rId6" Type="http://schemas.openxmlformats.org/officeDocument/2006/relationships/image" Target="../media/image5.png"/><Relationship Id="rId5" Type="http://schemas.openxmlformats.org/officeDocument/2006/relationships/image" Target="../media/image579.png"/><Relationship Id="rId4" Type="http://schemas.openxmlformats.org/officeDocument/2006/relationships/image" Target="../media/image578.jpg"/></Relationships>
</file>

<file path=ppt/slides/_rels/slide3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7.wav"/><Relationship Id="rId1" Type="http://schemas.microsoft.com/office/2007/relationships/media" Target="../media/media317.wav"/><Relationship Id="rId6" Type="http://schemas.openxmlformats.org/officeDocument/2006/relationships/image" Target="../media/image5.png"/><Relationship Id="rId5" Type="http://schemas.openxmlformats.org/officeDocument/2006/relationships/image" Target="../media/image581.png"/><Relationship Id="rId4" Type="http://schemas.openxmlformats.org/officeDocument/2006/relationships/image" Target="../media/image580.jpg"/></Relationships>
</file>

<file path=ppt/slides/_rels/slide3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8.wav"/><Relationship Id="rId1" Type="http://schemas.microsoft.com/office/2007/relationships/media" Target="../media/media318.wav"/><Relationship Id="rId6" Type="http://schemas.openxmlformats.org/officeDocument/2006/relationships/image" Target="../media/image5.png"/><Relationship Id="rId5" Type="http://schemas.openxmlformats.org/officeDocument/2006/relationships/image" Target="../media/image583.png"/><Relationship Id="rId4" Type="http://schemas.openxmlformats.org/officeDocument/2006/relationships/image" Target="../media/image582.jpg"/></Relationships>
</file>

<file path=ppt/slides/_rels/slide3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9.wav"/><Relationship Id="rId1" Type="http://schemas.microsoft.com/office/2007/relationships/media" Target="../media/media319.wav"/><Relationship Id="rId6" Type="http://schemas.openxmlformats.org/officeDocument/2006/relationships/image" Target="../media/image5.png"/><Relationship Id="rId5" Type="http://schemas.openxmlformats.org/officeDocument/2006/relationships/image" Target="../media/image585.png"/><Relationship Id="rId4" Type="http://schemas.openxmlformats.org/officeDocument/2006/relationships/image" Target="../media/image584.jpg"/></Relationships>
</file>

<file path=ppt/slides/_rels/slide3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0.wav"/><Relationship Id="rId1" Type="http://schemas.microsoft.com/office/2007/relationships/media" Target="../media/media320.wav"/><Relationship Id="rId6" Type="http://schemas.openxmlformats.org/officeDocument/2006/relationships/image" Target="../media/image5.png"/><Relationship Id="rId5" Type="http://schemas.openxmlformats.org/officeDocument/2006/relationships/image" Target="../media/image587.png"/><Relationship Id="rId4" Type="http://schemas.openxmlformats.org/officeDocument/2006/relationships/image" Target="../media/image586.jpg"/></Relationships>
</file>

<file path=ppt/slides/_rels/slide3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1.wav"/><Relationship Id="rId1" Type="http://schemas.microsoft.com/office/2007/relationships/media" Target="../media/media321.wav"/><Relationship Id="rId6" Type="http://schemas.openxmlformats.org/officeDocument/2006/relationships/image" Target="../media/image5.png"/><Relationship Id="rId5" Type="http://schemas.openxmlformats.org/officeDocument/2006/relationships/image" Target="../media/image588.png"/><Relationship Id="rId4" Type="http://schemas.openxmlformats.org/officeDocument/2006/relationships/image" Target="../media/image6.jpg"/></Relationships>
</file>

<file path=ppt/slides/_rels/slide3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2.wav"/><Relationship Id="rId1" Type="http://schemas.microsoft.com/office/2007/relationships/media" Target="../media/media322.wav"/><Relationship Id="rId6" Type="http://schemas.openxmlformats.org/officeDocument/2006/relationships/image" Target="../media/image5.png"/><Relationship Id="rId5" Type="http://schemas.openxmlformats.org/officeDocument/2006/relationships/image" Target="../media/image589.png"/><Relationship Id="rId4" Type="http://schemas.openxmlformats.org/officeDocument/2006/relationships/image" Target="../media/image6.jpg"/></Relationships>
</file>

<file path=ppt/slides/_rels/slide3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3.wav"/><Relationship Id="rId1" Type="http://schemas.microsoft.com/office/2007/relationships/media" Target="../media/media323.wav"/><Relationship Id="rId6" Type="http://schemas.openxmlformats.org/officeDocument/2006/relationships/image" Target="../media/image5.png"/><Relationship Id="rId5" Type="http://schemas.openxmlformats.org/officeDocument/2006/relationships/image" Target="../media/image591.png"/><Relationship Id="rId4" Type="http://schemas.openxmlformats.org/officeDocument/2006/relationships/image" Target="../media/image590.jpg"/></Relationships>
</file>

<file path=ppt/slides/_rels/slide3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4.mp3"/><Relationship Id="rId1" Type="http://schemas.microsoft.com/office/2007/relationships/media" Target="../media/media324.mp3"/><Relationship Id="rId6" Type="http://schemas.openxmlformats.org/officeDocument/2006/relationships/image" Target="../media/image5.png"/><Relationship Id="rId5" Type="http://schemas.openxmlformats.org/officeDocument/2006/relationships/image" Target="../media/image592.png"/><Relationship Id="rId4" Type="http://schemas.openxmlformats.org/officeDocument/2006/relationships/image" Target="../media/image6.jpg"/></Relationships>
</file>

<file path=ppt/slides/_rels/slide3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5.wav"/><Relationship Id="rId1" Type="http://schemas.microsoft.com/office/2007/relationships/media" Target="../media/media325.wav"/><Relationship Id="rId6" Type="http://schemas.openxmlformats.org/officeDocument/2006/relationships/image" Target="../media/image5.png"/><Relationship Id="rId5" Type="http://schemas.openxmlformats.org/officeDocument/2006/relationships/image" Target="../media/image594.png"/><Relationship Id="rId4" Type="http://schemas.openxmlformats.org/officeDocument/2006/relationships/image" Target="../media/image593.jpg"/></Relationships>
</file>

<file path=ppt/slides/_rels/slide3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6.wav"/><Relationship Id="rId1" Type="http://schemas.microsoft.com/office/2007/relationships/media" Target="../media/media326.wav"/><Relationship Id="rId6" Type="http://schemas.openxmlformats.org/officeDocument/2006/relationships/image" Target="../media/image5.png"/><Relationship Id="rId5" Type="http://schemas.openxmlformats.org/officeDocument/2006/relationships/image" Target="../media/image595.png"/><Relationship Id="rId4" Type="http://schemas.openxmlformats.org/officeDocument/2006/relationships/image" Target="../media/image6.jpg"/></Relationships>
</file>

<file path=ppt/slides/_rels/slide3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7.wav"/><Relationship Id="rId1" Type="http://schemas.microsoft.com/office/2007/relationships/media" Target="../media/media327.wav"/><Relationship Id="rId6" Type="http://schemas.openxmlformats.org/officeDocument/2006/relationships/image" Target="../media/image5.png"/><Relationship Id="rId5" Type="http://schemas.openxmlformats.org/officeDocument/2006/relationships/image" Target="../media/image597.png"/><Relationship Id="rId4" Type="http://schemas.openxmlformats.org/officeDocument/2006/relationships/image" Target="../media/image596.jpg"/></Relationships>
</file>

<file path=ppt/slides/_rels/slide3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8.wav"/><Relationship Id="rId1" Type="http://schemas.microsoft.com/office/2007/relationships/media" Target="../media/media328.wav"/><Relationship Id="rId6" Type="http://schemas.openxmlformats.org/officeDocument/2006/relationships/image" Target="../media/image5.png"/><Relationship Id="rId5" Type="http://schemas.openxmlformats.org/officeDocument/2006/relationships/image" Target="../media/image599.png"/><Relationship Id="rId4" Type="http://schemas.openxmlformats.org/officeDocument/2006/relationships/image" Target="../media/image598.jpg"/></Relationships>
</file>

<file path=ppt/slides/_rels/slide3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9.wav"/><Relationship Id="rId1" Type="http://schemas.microsoft.com/office/2007/relationships/media" Target="../media/media329.wav"/><Relationship Id="rId6" Type="http://schemas.openxmlformats.org/officeDocument/2006/relationships/image" Target="../media/image5.png"/><Relationship Id="rId5" Type="http://schemas.openxmlformats.org/officeDocument/2006/relationships/image" Target="../media/image601.png"/><Relationship Id="rId4" Type="http://schemas.openxmlformats.org/officeDocument/2006/relationships/image" Target="../media/image600.jpg"/></Relationships>
</file>

<file path=ppt/slides/_rels/slide3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0.wav"/><Relationship Id="rId1" Type="http://schemas.microsoft.com/office/2007/relationships/media" Target="../media/media330.wav"/><Relationship Id="rId6" Type="http://schemas.openxmlformats.org/officeDocument/2006/relationships/image" Target="../media/image5.png"/><Relationship Id="rId5" Type="http://schemas.openxmlformats.org/officeDocument/2006/relationships/image" Target="../media/image603.png"/><Relationship Id="rId4" Type="http://schemas.openxmlformats.org/officeDocument/2006/relationships/image" Target="../media/image602.jpg"/></Relationships>
</file>

<file path=ppt/slides/_rels/slide3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1.wav"/><Relationship Id="rId1" Type="http://schemas.microsoft.com/office/2007/relationships/media" Target="../media/media331.wav"/><Relationship Id="rId6" Type="http://schemas.openxmlformats.org/officeDocument/2006/relationships/image" Target="../media/image5.png"/><Relationship Id="rId5" Type="http://schemas.openxmlformats.org/officeDocument/2006/relationships/image" Target="../media/image605.png"/><Relationship Id="rId4" Type="http://schemas.openxmlformats.org/officeDocument/2006/relationships/image" Target="../media/image604.jpg"/></Relationships>
</file>

<file path=ppt/slides/_rels/slide3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2.wav"/><Relationship Id="rId1" Type="http://schemas.microsoft.com/office/2007/relationships/media" Target="../media/media332.wav"/><Relationship Id="rId6" Type="http://schemas.openxmlformats.org/officeDocument/2006/relationships/image" Target="../media/image5.png"/><Relationship Id="rId5" Type="http://schemas.openxmlformats.org/officeDocument/2006/relationships/image" Target="../media/image606.png"/><Relationship Id="rId4" Type="http://schemas.openxmlformats.org/officeDocument/2006/relationships/image" Target="../media/image6.jpg"/></Relationships>
</file>

<file path=ppt/slides/_rels/slide3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3.wav"/><Relationship Id="rId1" Type="http://schemas.microsoft.com/office/2007/relationships/media" Target="../media/media333.wav"/><Relationship Id="rId6" Type="http://schemas.openxmlformats.org/officeDocument/2006/relationships/image" Target="../media/image5.png"/><Relationship Id="rId5" Type="http://schemas.openxmlformats.org/officeDocument/2006/relationships/image" Target="../media/image607.png"/><Relationship Id="rId4" Type="http://schemas.openxmlformats.org/officeDocument/2006/relationships/image" Target="../media/image6.jpg"/></Relationships>
</file>

<file path=ppt/slides/_rels/slide3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4.wav"/><Relationship Id="rId1" Type="http://schemas.microsoft.com/office/2007/relationships/media" Target="../media/media334.wav"/><Relationship Id="rId6" Type="http://schemas.openxmlformats.org/officeDocument/2006/relationships/image" Target="../media/image5.png"/><Relationship Id="rId5" Type="http://schemas.openxmlformats.org/officeDocument/2006/relationships/image" Target="../media/image608.png"/><Relationship Id="rId4" Type="http://schemas.openxmlformats.org/officeDocument/2006/relationships/image" Target="../media/image6.jpg"/></Relationships>
</file>

<file path=ppt/slides/_rels/slide3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5.wav"/><Relationship Id="rId1" Type="http://schemas.microsoft.com/office/2007/relationships/media" Target="../media/media335.wav"/><Relationship Id="rId6" Type="http://schemas.openxmlformats.org/officeDocument/2006/relationships/image" Target="../media/image5.png"/><Relationship Id="rId5" Type="http://schemas.openxmlformats.org/officeDocument/2006/relationships/image" Target="../media/image610.png"/><Relationship Id="rId4" Type="http://schemas.openxmlformats.org/officeDocument/2006/relationships/image" Target="../media/image609.jpg"/></Relationships>
</file>

<file path=ppt/slides/_rels/slide3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6.wav"/><Relationship Id="rId1" Type="http://schemas.microsoft.com/office/2007/relationships/media" Target="../media/media336.wav"/><Relationship Id="rId6" Type="http://schemas.openxmlformats.org/officeDocument/2006/relationships/image" Target="../media/image5.png"/><Relationship Id="rId5" Type="http://schemas.openxmlformats.org/officeDocument/2006/relationships/image" Target="../media/image611.png"/><Relationship Id="rId4" Type="http://schemas.openxmlformats.org/officeDocument/2006/relationships/image" Target="../media/image6.jpg"/></Relationships>
</file>

<file path=ppt/slides/_rels/slide3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7.wav"/><Relationship Id="rId1" Type="http://schemas.microsoft.com/office/2007/relationships/media" Target="../media/media337.wav"/><Relationship Id="rId6" Type="http://schemas.openxmlformats.org/officeDocument/2006/relationships/image" Target="../media/image5.png"/><Relationship Id="rId5" Type="http://schemas.openxmlformats.org/officeDocument/2006/relationships/image" Target="../media/image612.png"/><Relationship Id="rId4" Type="http://schemas.openxmlformats.org/officeDocument/2006/relationships/image" Target="../media/image6.jpg"/></Relationships>
</file>

<file path=ppt/slides/_rels/slide3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8.wav"/><Relationship Id="rId1" Type="http://schemas.microsoft.com/office/2007/relationships/media" Target="../media/media338.wav"/><Relationship Id="rId6" Type="http://schemas.openxmlformats.org/officeDocument/2006/relationships/image" Target="../media/image5.png"/><Relationship Id="rId5" Type="http://schemas.openxmlformats.org/officeDocument/2006/relationships/image" Target="../media/image614.png"/><Relationship Id="rId4" Type="http://schemas.openxmlformats.org/officeDocument/2006/relationships/image" Target="../media/image613.jpg"/></Relationships>
</file>

<file path=ppt/slides/_rels/slide3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9.wav"/><Relationship Id="rId1" Type="http://schemas.microsoft.com/office/2007/relationships/media" Target="../media/media339.wav"/><Relationship Id="rId6" Type="http://schemas.openxmlformats.org/officeDocument/2006/relationships/image" Target="../media/image5.png"/><Relationship Id="rId5" Type="http://schemas.openxmlformats.org/officeDocument/2006/relationships/image" Target="../media/image616.png"/><Relationship Id="rId4" Type="http://schemas.openxmlformats.org/officeDocument/2006/relationships/image" Target="../media/image615.jpg"/></Relationships>
</file>

<file path=ppt/slides/_rels/slide3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0.wav"/><Relationship Id="rId1" Type="http://schemas.microsoft.com/office/2007/relationships/media" Target="../media/media340.wav"/><Relationship Id="rId6" Type="http://schemas.openxmlformats.org/officeDocument/2006/relationships/image" Target="../media/image5.png"/><Relationship Id="rId5" Type="http://schemas.openxmlformats.org/officeDocument/2006/relationships/image" Target="../media/image618.png"/><Relationship Id="rId4" Type="http://schemas.openxmlformats.org/officeDocument/2006/relationships/image" Target="../media/image617.jpg"/></Relationships>
</file>

<file path=ppt/slides/_rels/slide3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1.wav"/><Relationship Id="rId1" Type="http://schemas.microsoft.com/office/2007/relationships/media" Target="../media/media341.wav"/><Relationship Id="rId6" Type="http://schemas.openxmlformats.org/officeDocument/2006/relationships/image" Target="../media/image5.png"/><Relationship Id="rId5" Type="http://schemas.openxmlformats.org/officeDocument/2006/relationships/image" Target="../media/image620.png"/><Relationship Id="rId4" Type="http://schemas.openxmlformats.org/officeDocument/2006/relationships/image" Target="../media/image619.jpg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12573000"/>
          <a:chOff x="0" y="0"/>
          <a:chExt cx="9144000" cy="12573000"/>
        </a:xfrm>
      </p:grpSpPr>
      <p:pic>
        <p:nvPicPr>
          <p:cNvPr id="5" name="TDoR_candle_jars" descr="tdor_candle_ja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Trans Lives Matter: Remembering Our Dead</a:t>
            </a:r>
            <a:br/>
            <a:r>
              <a:rPr lang="en-US" sz="3000" b="1" u="none" spc="0">
                <a:solidFill>
                  <a:srgbClr val="CC4125">
                    <a:alpha val="100000"/>
                  </a:srgbClr>
                </a:solidFill>
                <a:latin typeface="Calibri"/>
              </a:rPr>
              <a:t>Trans Day of Remembrance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715000"/>
            <a:ext cx="9144000" cy="6858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24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https://tdor.translivesmatter.info/</a:t>
            </a:r>
          </a:p>
        </p:txBody>
      </p:sp>
      <p:pic>
        <p:nvPicPr>
          <p:cNvPr id="4" name="Qrcode" descr="qrcod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0533" y="4641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slow" advClick="0" advTm="10000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02_Gabielly-Souza-da-Silva_7ea5349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Gabielly Souza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Belo Jardim,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Oct 2025</a:t>
            </a:r>
          </a:p>
        </p:txBody>
      </p:sp>
      <p:pic>
        <p:nvPicPr>
          <p:cNvPr id="5" name="Audio_2025_10_02_Gabielly-Souza-da-Silva_7ea53494">
            <a:hlinkClick r:id="" action="ppaction://media"/>
            <a:extLst>
              <a:ext uri="{FF2B5EF4-FFF2-40B4-BE49-F238E27FC236}">
                <a16:creationId xmlns:a16="http://schemas.microsoft.com/office/drawing/2014/main" id="{EB54F192-A8EC-BC94-DC85-839BD0871E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03_Name-Unknown_f78f472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Tlaquepaque, Jalisco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 Oct 2025</a:t>
            </a:r>
          </a:p>
        </p:txBody>
      </p:sp>
      <p:pic>
        <p:nvPicPr>
          <p:cNvPr id="5" name="Audio_2025_10_03_Name-Unknown_f78f4720">
            <a:hlinkClick r:id="" action="ppaction://media"/>
            <a:extLst>
              <a:ext uri="{FF2B5EF4-FFF2-40B4-BE49-F238E27FC236}">
                <a16:creationId xmlns:a16="http://schemas.microsoft.com/office/drawing/2014/main" id="{1D4E8FA9-5DBB-F21E-9F27-89142ED78B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04_Abeeha_27b6ae8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Abeeha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Karachi, Sindh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Oct 2025</a:t>
            </a:r>
          </a:p>
        </p:txBody>
      </p:sp>
      <p:pic>
        <p:nvPicPr>
          <p:cNvPr id="5" name="Audio_2025_10_04_Abeeha_27b6ae81">
            <a:hlinkClick r:id="" action="ppaction://media"/>
            <a:extLst>
              <a:ext uri="{FF2B5EF4-FFF2-40B4-BE49-F238E27FC236}">
                <a16:creationId xmlns:a16="http://schemas.microsoft.com/office/drawing/2014/main" id="{40FCA1E3-82DF-C805-27C1-05D2FEB4A8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04_Lois_8b37761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Lois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Clichy, Paris (France)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Oct 2025</a:t>
            </a:r>
          </a:p>
        </p:txBody>
      </p:sp>
      <p:pic>
        <p:nvPicPr>
          <p:cNvPr id="5" name="Audio_2025_10_04_Lois_8b37761a">
            <a:hlinkClick r:id="" action="ppaction://media"/>
            <a:extLst>
              <a:ext uri="{FF2B5EF4-FFF2-40B4-BE49-F238E27FC236}">
                <a16:creationId xmlns:a16="http://schemas.microsoft.com/office/drawing/2014/main" id="{C5458BAA-FD4B-15D7-8F43-77C5C1ACD0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05_Carolina-Chenoa-Soto_b307d29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Carolina Chenoa Soto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Machala, El Oro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5 Oct 2025</a:t>
            </a:r>
          </a:p>
        </p:txBody>
      </p:sp>
      <p:pic>
        <p:nvPicPr>
          <p:cNvPr id="5" name="Audio_2025_10_05_Carolina-Chenoa-Soto_b307d29b">
            <a:hlinkClick r:id="" action="ppaction://media"/>
            <a:extLst>
              <a:ext uri="{FF2B5EF4-FFF2-40B4-BE49-F238E27FC236}">
                <a16:creationId xmlns:a16="http://schemas.microsoft.com/office/drawing/2014/main" id="{4B2508DA-324F-D1AB-984A-E84335A01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06_Dandara_9af571a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Dandara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Uberaba,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6 Oct 2025</a:t>
            </a:r>
          </a:p>
        </p:txBody>
      </p:sp>
      <p:pic>
        <p:nvPicPr>
          <p:cNvPr id="5" name="Audio_2025_10_06_Dandara_9af571ab">
            <a:hlinkClick r:id="" action="ppaction://media"/>
            <a:extLst>
              <a:ext uri="{FF2B5EF4-FFF2-40B4-BE49-F238E27FC236}">
                <a16:creationId xmlns:a16="http://schemas.microsoft.com/office/drawing/2014/main" id="{699BF355-CEF6-E02B-797E-87EA505F96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08_C-P-Acuna_4b8f544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C. P. Acuña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Foz do Iguaçu, Paraná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8 Oct 2025</a:t>
            </a:r>
          </a:p>
        </p:txBody>
      </p:sp>
      <p:pic>
        <p:nvPicPr>
          <p:cNvPr id="5" name="Audio_2025_10_08_C.-P.-Acuna_4b8f5448">
            <a:hlinkClick r:id="" action="ppaction://media"/>
            <a:extLst>
              <a:ext uri="{FF2B5EF4-FFF2-40B4-BE49-F238E27FC236}">
                <a16:creationId xmlns:a16="http://schemas.microsoft.com/office/drawing/2014/main" id="{DAFBA71C-1101-1D75-8F8A-17148532A9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09_Name-Unknown_ca12325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27-28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Alessandria (Italy)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robbed and murdered. 9 Oct 2025</a:t>
            </a:r>
          </a:p>
        </p:txBody>
      </p:sp>
      <p:pic>
        <p:nvPicPr>
          <p:cNvPr id="5" name="Audio_2025_10_09_Name-Unknown_ca123258">
            <a:hlinkClick r:id="" action="ppaction://media"/>
            <a:extLst>
              <a:ext uri="{FF2B5EF4-FFF2-40B4-BE49-F238E27FC236}">
                <a16:creationId xmlns:a16="http://schemas.microsoft.com/office/drawing/2014/main" id="{4756757C-02F9-08AB-1A36-A42F64F2B9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10_Becky-G_38e0b5b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Becky G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Guayaquil,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10 Oct 2025</a:t>
            </a:r>
          </a:p>
        </p:txBody>
      </p:sp>
      <p:pic>
        <p:nvPicPr>
          <p:cNvPr id="5" name="Audio_2025_10_10_Becky-G_38e0b5b6">
            <a:hlinkClick r:id="" action="ppaction://media"/>
            <a:extLst>
              <a:ext uri="{FF2B5EF4-FFF2-40B4-BE49-F238E27FC236}">
                <a16:creationId xmlns:a16="http://schemas.microsoft.com/office/drawing/2014/main" id="{49FB87A6-8076-B7FA-B950-FDBFE52476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12_Kika_283fd18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Kika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Guayaquil,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12 Oct 2025</a:t>
            </a:r>
          </a:p>
        </p:txBody>
      </p:sp>
      <p:pic>
        <p:nvPicPr>
          <p:cNvPr id="5" name="Audio_2025_10_12_Kika_283fd189">
            <a:hlinkClick r:id="" action="ppaction://media"/>
            <a:extLst>
              <a:ext uri="{FF2B5EF4-FFF2-40B4-BE49-F238E27FC236}">
                <a16:creationId xmlns:a16="http://schemas.microsoft.com/office/drawing/2014/main" id="{FB419A2A-90D4-839F-A849-16D22B3D33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13_Pamela-Coelho_3e2d6e0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Pâmela Coelho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Fortaleza,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13 Oct 2025</a:t>
            </a:r>
          </a:p>
        </p:txBody>
      </p:sp>
      <p:pic>
        <p:nvPicPr>
          <p:cNvPr id="5" name="Audio_2025_10_13_Pamela-Coelho_3e2d6e07">
            <a:hlinkClick r:id="" action="ppaction://media"/>
            <a:extLst>
              <a:ext uri="{FF2B5EF4-FFF2-40B4-BE49-F238E27FC236}">
                <a16:creationId xmlns:a16="http://schemas.microsoft.com/office/drawing/2014/main" id="{A69B6E76-B416-35D3-E04D-3BCEE0F9CE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14_Morgana-Clemente-Ferreira-Silva_5807efa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Morgana Clemente Ferreira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Cidade de Goiás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14 Oct 2025</a:t>
            </a:r>
          </a:p>
        </p:txBody>
      </p:sp>
      <p:pic>
        <p:nvPicPr>
          <p:cNvPr id="5" name="Audio_2025_10_14_Morgana-Clemente-Ferreira-Silva_5807efa3">
            <a:hlinkClick r:id="" action="ppaction://media"/>
            <a:extLst>
              <a:ext uri="{FF2B5EF4-FFF2-40B4-BE49-F238E27FC236}">
                <a16:creationId xmlns:a16="http://schemas.microsoft.com/office/drawing/2014/main" id="{4FDA0811-976A-1845-37CF-B5AB9864B5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15_Cormac-Robinson_bd53fdd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Cormac Robinson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Carrollton, Georgia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15 Oct 2025</a:t>
            </a:r>
          </a:p>
        </p:txBody>
      </p:sp>
      <p:pic>
        <p:nvPicPr>
          <p:cNvPr id="5" name="Audio_2025_10_15_Cormac-Robinson_bd53fdd7">
            <a:hlinkClick r:id="" action="ppaction://media"/>
            <a:extLst>
              <a:ext uri="{FF2B5EF4-FFF2-40B4-BE49-F238E27FC236}">
                <a16:creationId xmlns:a16="http://schemas.microsoft.com/office/drawing/2014/main" id="{16073CED-BD34-26C2-8FA7-9315ECD097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15_Azul-Semenenko_d3fcd19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Azul Semeñenko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Neuquén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15 Oct 2025</a:t>
            </a:r>
          </a:p>
        </p:txBody>
      </p:sp>
      <p:pic>
        <p:nvPicPr>
          <p:cNvPr id="5" name="Audio_2025_10_15_Azul-Semenenko_d3fcd198">
            <a:hlinkClick r:id="" action="ppaction://media"/>
            <a:extLst>
              <a:ext uri="{FF2B5EF4-FFF2-40B4-BE49-F238E27FC236}">
                <a16:creationId xmlns:a16="http://schemas.microsoft.com/office/drawing/2014/main" id="{C713DB9B-8586-31E3-4FC0-14F8306E97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15_Raju-Machh_f235734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Raju Machh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Jeypore, Odisha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15 Oct 2025</a:t>
            </a:r>
          </a:p>
        </p:txBody>
      </p:sp>
      <p:pic>
        <p:nvPicPr>
          <p:cNvPr id="5" name="Audio_2025_10_15_Raju-Machh_f235734a">
            <a:hlinkClick r:id="" action="ppaction://media"/>
            <a:extLst>
              <a:ext uri="{FF2B5EF4-FFF2-40B4-BE49-F238E27FC236}">
                <a16:creationId xmlns:a16="http://schemas.microsoft.com/office/drawing/2014/main" id="{229B5408-FF09-5C34-5CDB-A6166C57EC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20_Andressa-Bernardes_ae9a9b3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Andressa Bernardes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Rio Verde, Goiás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 and burnt. 20 Oct 2025</a:t>
            </a:r>
          </a:p>
        </p:txBody>
      </p:sp>
      <p:pic>
        <p:nvPicPr>
          <p:cNvPr id="5" name="Audio_2025_10_20_Andressa-Bernardes_ae9a9b3e">
            <a:hlinkClick r:id="" action="ppaction://media"/>
            <a:extLst>
              <a:ext uri="{FF2B5EF4-FFF2-40B4-BE49-F238E27FC236}">
                <a16:creationId xmlns:a16="http://schemas.microsoft.com/office/drawing/2014/main" id="{DB934A30-4AEB-0D04-B8DA-77283D16A9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21_Name-Unknown_b328c72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Cariacica, Espírito Santo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21 Oct 2025</a:t>
            </a:r>
          </a:p>
        </p:txBody>
      </p:sp>
      <p:pic>
        <p:nvPicPr>
          <p:cNvPr id="5" name="Audio_2025_10_21_Name-Unknown_b328c72b">
            <a:hlinkClick r:id="" action="ppaction://media"/>
            <a:extLst>
              <a:ext uri="{FF2B5EF4-FFF2-40B4-BE49-F238E27FC236}">
                <a16:creationId xmlns:a16="http://schemas.microsoft.com/office/drawing/2014/main" id="{932699CD-5238-4F08-98FC-3265ABF69D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21_Christina-Maciel-Oliveira_f946534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Christina Maciel Oliveira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Belo Horizonte,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21 Oct 2025</a:t>
            </a:r>
          </a:p>
        </p:txBody>
      </p:sp>
      <p:pic>
        <p:nvPicPr>
          <p:cNvPr id="5" name="Audio_2025_10_21_Christina-Maciel-Oliveira_f9465347">
            <a:hlinkClick r:id="" action="ppaction://media"/>
            <a:extLst>
              <a:ext uri="{FF2B5EF4-FFF2-40B4-BE49-F238E27FC236}">
                <a16:creationId xmlns:a16="http://schemas.microsoft.com/office/drawing/2014/main" id="{045288BC-7A57-FBBC-ACA9-1E9F8AA82D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22_Soraya-Kendall-Montenegro_4a5b3f6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Soraya Kendall Montenegro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Manaus, Amazonas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fell. 22 Oct 2025</a:t>
            </a:r>
          </a:p>
        </p:txBody>
      </p:sp>
      <p:pic>
        <p:nvPicPr>
          <p:cNvPr id="5" name="Audio_2025_10_22_Soraya-Kendall-Montenegro_4a5b3f6f">
            <a:hlinkClick r:id="" action="ppaction://media"/>
            <a:extLst>
              <a:ext uri="{FF2B5EF4-FFF2-40B4-BE49-F238E27FC236}">
                <a16:creationId xmlns:a16="http://schemas.microsoft.com/office/drawing/2014/main" id="{6A0D7204-FFD3-E997-A9A6-BEC61D8D4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23_Lia-Smith_14f6523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Lia Smith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Middlebury, Vermont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23 Oct 2025</a:t>
            </a:r>
          </a:p>
        </p:txBody>
      </p:sp>
      <p:pic>
        <p:nvPicPr>
          <p:cNvPr id="5" name="Audio_2025_10_23_Lia-Smith_14f6523d">
            <a:hlinkClick r:id="" action="ppaction://media"/>
            <a:extLst>
              <a:ext uri="{FF2B5EF4-FFF2-40B4-BE49-F238E27FC236}">
                <a16:creationId xmlns:a16="http://schemas.microsoft.com/office/drawing/2014/main" id="{DDDE4EF5-34FC-658C-CB08-5CAD0F8AEF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25_Emilly-Sofia_18d612e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Emilly Sofia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Groaíras,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25 Oct 2025</a:t>
            </a:r>
          </a:p>
        </p:txBody>
      </p:sp>
      <p:pic>
        <p:nvPicPr>
          <p:cNvPr id="5" name="Audio_2025_10_25_Emilly-Sofia_18d612ea">
            <a:hlinkClick r:id="" action="ppaction://media"/>
            <a:extLst>
              <a:ext uri="{FF2B5EF4-FFF2-40B4-BE49-F238E27FC236}">
                <a16:creationId xmlns:a16="http://schemas.microsoft.com/office/drawing/2014/main" id="{120E230D-16CB-C900-11E3-822A808D7A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27_Alik-Gerbig_c3fa6fe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Alik Gerbig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Hamburg (Germany)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Oct 2025</a:t>
            </a:r>
          </a:p>
        </p:txBody>
      </p:sp>
      <p:pic>
        <p:nvPicPr>
          <p:cNvPr id="5" name="Audio_2025_10_27_Alik-Gerbig_c3fa6fe9">
            <a:hlinkClick r:id="" action="ppaction://media"/>
            <a:extLst>
              <a:ext uri="{FF2B5EF4-FFF2-40B4-BE49-F238E27FC236}">
                <a16:creationId xmlns:a16="http://schemas.microsoft.com/office/drawing/2014/main" id="{254B58D0-7937-9F9F-1339-D500CF71C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27_Marisol-Payero_d0c887b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Marisol Payero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Kennesaw, Georgia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Oct 2025</a:t>
            </a:r>
          </a:p>
        </p:txBody>
      </p:sp>
      <p:pic>
        <p:nvPicPr>
          <p:cNvPr id="5" name="Audio_2025_10_27_Marisol-Payero_d0c887b7">
            <a:hlinkClick r:id="" action="ppaction://media"/>
            <a:extLst>
              <a:ext uri="{FF2B5EF4-FFF2-40B4-BE49-F238E27FC236}">
                <a16:creationId xmlns:a16="http://schemas.microsoft.com/office/drawing/2014/main" id="{0CF16D16-671C-FCC6-8CB8-C6827B19F8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0_31_Juana-Cecilia-Ceci_8516df6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Juana Cecilia ("Ceci")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25-37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León, Guanajuato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31 Oct 2025</a:t>
            </a:r>
          </a:p>
        </p:txBody>
      </p:sp>
      <p:pic>
        <p:nvPicPr>
          <p:cNvPr id="5" name="Audio_2025_10_31_Juana-Cecilia_8516df60">
            <a:hlinkClick r:id="" action="ppaction://media"/>
            <a:extLst>
              <a:ext uri="{FF2B5EF4-FFF2-40B4-BE49-F238E27FC236}">
                <a16:creationId xmlns:a16="http://schemas.microsoft.com/office/drawing/2014/main" id="{1D82E492-A748-9CAE-0DF2-1ED4336CC3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1_Ladeira-Rolim_c7a9cd7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Ladeira Rolim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Mogi das Cruzes,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 Nov 2025</a:t>
            </a:r>
          </a:p>
        </p:txBody>
      </p:sp>
      <p:pic>
        <p:nvPicPr>
          <p:cNvPr id="5" name="Audio_2025_11_01_Ladeira-Rolim_c7a9cd73">
            <a:hlinkClick r:id="" action="ppaction://media"/>
            <a:extLst>
              <a:ext uri="{FF2B5EF4-FFF2-40B4-BE49-F238E27FC236}">
                <a16:creationId xmlns:a16="http://schemas.microsoft.com/office/drawing/2014/main" id="{4AE8C6CC-C2B7-6278-5DAD-3867282C2F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2_Naomis-Redondo-Labastida_a128c50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Naomis Redondo Labastida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Córdoba (Spain)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fell. 2 Nov 2025</a:t>
            </a:r>
          </a:p>
        </p:txBody>
      </p:sp>
      <p:pic>
        <p:nvPicPr>
          <p:cNvPr id="5" name="Audio_2025_11_02_Naomis-Redondo-Labastida_a128c50c">
            <a:hlinkClick r:id="" action="ppaction://media"/>
            <a:extLst>
              <a:ext uri="{FF2B5EF4-FFF2-40B4-BE49-F238E27FC236}">
                <a16:creationId xmlns:a16="http://schemas.microsoft.com/office/drawing/2014/main" id="{FAD49D5C-8962-9587-1F28-D028999B15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4_Grecia-Nery_ea3d486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Grecia Nery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Tehuacán, Puebla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asphixiated. 4 Nov 2025</a:t>
            </a:r>
          </a:p>
        </p:txBody>
      </p:sp>
      <p:pic>
        <p:nvPicPr>
          <p:cNvPr id="5" name="Audio_2025_11_04_Grecia-Nery_ea3d486b">
            <a:hlinkClick r:id="" action="ppaction://media"/>
            <a:extLst>
              <a:ext uri="{FF2B5EF4-FFF2-40B4-BE49-F238E27FC236}">
                <a16:creationId xmlns:a16="http://schemas.microsoft.com/office/drawing/2014/main" id="{579E8406-858F-6046-73D7-F155D45AE9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4_Hannah-Fernanda-Cervantes_7165c23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Hannah Fernanda Cervantes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Cholula, Puebla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Nov 2025</a:t>
            </a:r>
          </a:p>
        </p:txBody>
      </p:sp>
      <p:pic>
        <p:nvPicPr>
          <p:cNvPr id="5" name="Audio_2025_11_04_Hannah-Fernanda-Cervantes_7165c231">
            <a:hlinkClick r:id="" action="ppaction://media"/>
            <a:extLst>
              <a:ext uri="{FF2B5EF4-FFF2-40B4-BE49-F238E27FC236}">
                <a16:creationId xmlns:a16="http://schemas.microsoft.com/office/drawing/2014/main" id="{B9B2B06F-DDA0-71A2-97B0-EFBA991E67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4_Miles-Phipps_2bdf8a2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Miles Phipps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Urbandale, Iowa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Nov 2025</a:t>
            </a:r>
          </a:p>
        </p:txBody>
      </p:sp>
      <p:pic>
        <p:nvPicPr>
          <p:cNvPr id="5" name="Audio_2025_11_04_Miles-Phipps_2bdf8a2e">
            <a:hlinkClick r:id="" action="ppaction://media"/>
            <a:extLst>
              <a:ext uri="{FF2B5EF4-FFF2-40B4-BE49-F238E27FC236}">
                <a16:creationId xmlns:a16="http://schemas.microsoft.com/office/drawing/2014/main" id="{DBBD5A78-4B62-7839-643D-0F5198A647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8_Sasha-CO-Chung-Ordonez_128fd87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Sasha C.O. Chung Ordóñez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Ventanas, Los Ríos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8 Nov 2025</a:t>
            </a:r>
          </a:p>
        </p:txBody>
      </p:sp>
      <p:pic>
        <p:nvPicPr>
          <p:cNvPr id="5" name="Audio_2025_11_08_Sasha-C.O.-Chung-Ordonez_128fd87d">
            <a:hlinkClick r:id="" action="ppaction://media"/>
            <a:extLst>
              <a:ext uri="{FF2B5EF4-FFF2-40B4-BE49-F238E27FC236}">
                <a16:creationId xmlns:a16="http://schemas.microsoft.com/office/drawing/2014/main" id="{07EE311D-9C06-5E21-8D01-01F657969F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9_Karly_79e7e47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Karly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60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Natal,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9 Nov 2025</a:t>
            </a:r>
          </a:p>
        </p:txBody>
      </p:sp>
      <p:pic>
        <p:nvPicPr>
          <p:cNvPr id="5" name="Audio_2025_11_09_Karly_79e7e478">
            <a:hlinkClick r:id="" action="ppaction://media"/>
            <a:extLst>
              <a:ext uri="{FF2B5EF4-FFF2-40B4-BE49-F238E27FC236}">
                <a16:creationId xmlns:a16="http://schemas.microsoft.com/office/drawing/2014/main" id="{BE033F79-7FF2-AB58-8E92-CB5D0E42AE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9_Alice-Martins-Alves_b3424a6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Alice Martins Alves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Belo Horizonte,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9 Nov 2025</a:t>
            </a:r>
          </a:p>
        </p:txBody>
      </p:sp>
      <p:pic>
        <p:nvPicPr>
          <p:cNvPr id="5" name="Audio_2025_11_09_Alice-Martins-Alves_b3424a62">
            <a:hlinkClick r:id="" action="ppaction://media"/>
            <a:extLst>
              <a:ext uri="{FF2B5EF4-FFF2-40B4-BE49-F238E27FC236}">
                <a16:creationId xmlns:a16="http://schemas.microsoft.com/office/drawing/2014/main" id="{3958CF56-E377-2FF8-4DF1-32D2AFD3BB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9_Debora-La-Pajarita_75c5dc2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Débora ("La Pajarita")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Bolívar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 and murdered. 9 Nov 2025</a:t>
            </a:r>
          </a:p>
        </p:txBody>
      </p:sp>
      <p:pic>
        <p:nvPicPr>
          <p:cNvPr id="5" name="Audio_2025_11_09_Debora_75c5dc27">
            <a:hlinkClick r:id="" action="ppaction://media"/>
            <a:extLst>
              <a:ext uri="{FF2B5EF4-FFF2-40B4-BE49-F238E27FC236}">
                <a16:creationId xmlns:a16="http://schemas.microsoft.com/office/drawing/2014/main" id="{8EFE7662-DDA0-12D3-AB5B-26130EE0E6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9_Dollar_b4ff6a6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Dollar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Lakki Marwat,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9 Nov 2025</a:t>
            </a:r>
          </a:p>
        </p:txBody>
      </p:sp>
      <p:pic>
        <p:nvPicPr>
          <p:cNvPr id="5" name="Audio_2025_11_09_Dollar_b4ff6a6b">
            <a:hlinkClick r:id="" action="ppaction://media"/>
            <a:extLst>
              <a:ext uri="{FF2B5EF4-FFF2-40B4-BE49-F238E27FC236}">
                <a16:creationId xmlns:a16="http://schemas.microsoft.com/office/drawing/2014/main" id="{9E974268-7306-C5A6-4829-3FAC2B5355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09_Zakir-Khan_dae330d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Zakir Khan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Lakki Marwat,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9 Nov 2025</a:t>
            </a:r>
          </a:p>
        </p:txBody>
      </p:sp>
      <p:pic>
        <p:nvPicPr>
          <p:cNvPr id="5" name="Audio_2025_11_09_Zakir-Khan_dae330df">
            <a:hlinkClick r:id="" action="ppaction://media"/>
            <a:extLst>
              <a:ext uri="{FF2B5EF4-FFF2-40B4-BE49-F238E27FC236}">
                <a16:creationId xmlns:a16="http://schemas.microsoft.com/office/drawing/2014/main" id="{93A74434-69CF-BBC7-FF48-F78BE2E013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1_Sol-Millacura-Hernandez-Marquez_2a524e6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Sol Millacura Hernández Márquez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Valparaíso (Chile)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11 Nov 2025</a:t>
            </a:r>
          </a:p>
        </p:txBody>
      </p:sp>
      <p:pic>
        <p:nvPicPr>
          <p:cNvPr id="5" name="Audio_2025_11_11_Sol-Millacura-Hernandez-Marquez_2a524e6f">
            <a:hlinkClick r:id="" action="ppaction://media"/>
            <a:extLst>
              <a:ext uri="{FF2B5EF4-FFF2-40B4-BE49-F238E27FC236}">
                <a16:creationId xmlns:a16="http://schemas.microsoft.com/office/drawing/2014/main" id="{B1B912C8-4595-A2BC-E10E-1F7E7A4BA0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2_Francisco-Herrera-La-Tite_fd5725b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Francisco Herrera ("La Tite")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Caicara de Maturín, Monagas (Venezuela)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 and stabbed. 12 Nov 2025</a:t>
            </a:r>
          </a:p>
        </p:txBody>
      </p:sp>
      <p:pic>
        <p:nvPicPr>
          <p:cNvPr id="5" name="Audio_2025_11_12_Francisco-Herrera_fd5725b1">
            <a:hlinkClick r:id="" action="ppaction://media"/>
            <a:extLst>
              <a:ext uri="{FF2B5EF4-FFF2-40B4-BE49-F238E27FC236}">
                <a16:creationId xmlns:a16="http://schemas.microsoft.com/office/drawing/2014/main" id="{202FF105-1E03-C820-ACC8-A03A6672B2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3_Bianca-Zanotto-Filho_5bf6682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Bianca Zanotto Filho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Lages, Santa Catarina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suffocated. 13 Nov 2025</a:t>
            </a:r>
          </a:p>
        </p:txBody>
      </p:sp>
      <p:pic>
        <p:nvPicPr>
          <p:cNvPr id="5" name="Audio_2025_11_13_Bianca-Zanotto-Filho_5bf6682b">
            <a:hlinkClick r:id="" action="ppaction://media"/>
            <a:extLst>
              <a:ext uri="{FF2B5EF4-FFF2-40B4-BE49-F238E27FC236}">
                <a16:creationId xmlns:a16="http://schemas.microsoft.com/office/drawing/2014/main" id="{557803BA-F7C3-593C-A858-19511B1409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4_Glenda-Beatriz_4214f1c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Glenda Beatriz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Abreu e Lima,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14 Nov 2025</a:t>
            </a:r>
          </a:p>
        </p:txBody>
      </p:sp>
      <p:pic>
        <p:nvPicPr>
          <p:cNvPr id="5" name="Audio_2025_11_14_Glenda-Beatriz_4214f1cf">
            <a:hlinkClick r:id="" action="ppaction://media"/>
            <a:extLst>
              <a:ext uri="{FF2B5EF4-FFF2-40B4-BE49-F238E27FC236}">
                <a16:creationId xmlns:a16="http://schemas.microsoft.com/office/drawing/2014/main" id="{11C3F52F-A25A-2349-DA8F-22D5179426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5_Girlalala_884556e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Girlalala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Tampa, Florida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15 Nov 2025</a:t>
            </a:r>
          </a:p>
        </p:txBody>
      </p:sp>
      <p:pic>
        <p:nvPicPr>
          <p:cNvPr id="5" name="Audio_2025_11_15_Girlalala_884556e8">
            <a:hlinkClick r:id="" action="ppaction://media"/>
            <a:extLst>
              <a:ext uri="{FF2B5EF4-FFF2-40B4-BE49-F238E27FC236}">
                <a16:creationId xmlns:a16="http://schemas.microsoft.com/office/drawing/2014/main" id="{06513263-D5B5-E841-7BEC-4CBDD463E3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7_Khkula_9f33059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Khkula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21-25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Nowshera,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Nov 2025</a:t>
            </a:r>
          </a:p>
        </p:txBody>
      </p:sp>
      <p:pic>
        <p:nvPicPr>
          <p:cNvPr id="5" name="Audio_2025_11_17_Khkula_9f33059d">
            <a:hlinkClick r:id="" action="ppaction://media"/>
            <a:extLst>
              <a:ext uri="{FF2B5EF4-FFF2-40B4-BE49-F238E27FC236}">
                <a16:creationId xmlns:a16="http://schemas.microsoft.com/office/drawing/2014/main" id="{84695A09-157E-64B7-8B0A-D5231B2F1D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7_Dusk-Sienna-Mead_58cd116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Dusk Sienna Mead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Milton Keynes, Buckinghamshire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17 Nov 2025</a:t>
            </a:r>
          </a:p>
        </p:txBody>
      </p:sp>
      <p:pic>
        <p:nvPicPr>
          <p:cNvPr id="5" name="Audio_2025_11_17_Dusk-Sienna-Mead_58cd1161">
            <a:hlinkClick r:id="" action="ppaction://media"/>
            <a:extLst>
              <a:ext uri="{FF2B5EF4-FFF2-40B4-BE49-F238E27FC236}">
                <a16:creationId xmlns:a16="http://schemas.microsoft.com/office/drawing/2014/main" id="{721610EB-E620-B266-C8DB-7B5AC3DC64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7_Bella_9a3f28a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Canberra, Australian Capital Territory (Australia)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17 Nov 2025</a:t>
            </a:r>
          </a:p>
        </p:txBody>
      </p:sp>
      <p:pic>
        <p:nvPicPr>
          <p:cNvPr id="5" name="Audio_2025_11_17_Bella_9a3f28ae">
            <a:hlinkClick r:id="" action="ppaction://media"/>
            <a:extLst>
              <a:ext uri="{FF2B5EF4-FFF2-40B4-BE49-F238E27FC236}">
                <a16:creationId xmlns:a16="http://schemas.microsoft.com/office/drawing/2014/main" id="{7C3160D1-BE9A-AEEC-7C0B-E09EAA972F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8_Evelin-Baten_ad4462d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Evelin Baten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Guatemala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18 Nov 2025</a:t>
            </a:r>
          </a:p>
        </p:txBody>
      </p:sp>
      <p:pic>
        <p:nvPicPr>
          <p:cNvPr id="5" name="Audio_2025_11_18_Evelin-Baten_ad4462d6">
            <a:hlinkClick r:id="" action="ppaction://media"/>
            <a:extLst>
              <a:ext uri="{FF2B5EF4-FFF2-40B4-BE49-F238E27FC236}">
                <a16:creationId xmlns:a16="http://schemas.microsoft.com/office/drawing/2014/main" id="{38B47C1B-FD2C-BAE4-9CE1-5404588E2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18_Treinti_989a05e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Treinti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Evita,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18 Nov 2025</a:t>
            </a:r>
          </a:p>
        </p:txBody>
      </p:sp>
      <p:pic>
        <p:nvPicPr>
          <p:cNvPr id="5" name="Audio_2025_11_18_Treinti_989a05ef">
            <a:hlinkClick r:id="" action="ppaction://media"/>
            <a:extLst>
              <a:ext uri="{FF2B5EF4-FFF2-40B4-BE49-F238E27FC236}">
                <a16:creationId xmlns:a16="http://schemas.microsoft.com/office/drawing/2014/main" id="{D63058F9-F0EF-2902-518C-ACF22ECB94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0_Clarisse_55732f4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Clarisse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Koudougou, Boulkiemdé (Burkina Faso)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tortured. 20 Nov 2025</a:t>
            </a:r>
          </a:p>
        </p:txBody>
      </p:sp>
      <p:pic>
        <p:nvPicPr>
          <p:cNvPr id="5" name="Audio_2025_11_20_Clarisse_55732f4f">
            <a:hlinkClick r:id="" action="ppaction://media"/>
            <a:extLst>
              <a:ext uri="{FF2B5EF4-FFF2-40B4-BE49-F238E27FC236}">
                <a16:creationId xmlns:a16="http://schemas.microsoft.com/office/drawing/2014/main" id="{6D99C74F-6669-BFC8-C726-92C6508E7F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0_Afsana_acf2dfa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Afsana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Hyderabad, Telangana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20 Nov 2025</a:t>
            </a:r>
          </a:p>
        </p:txBody>
      </p:sp>
      <p:pic>
        <p:nvPicPr>
          <p:cNvPr id="5" name="Audio_2025_11_20_Afsana_acf2dfac">
            <a:hlinkClick r:id="" action="ppaction://media"/>
            <a:extLst>
              <a:ext uri="{FF2B5EF4-FFF2-40B4-BE49-F238E27FC236}">
                <a16:creationId xmlns:a16="http://schemas.microsoft.com/office/drawing/2014/main" id="{1EF43D63-336B-030A-7B17-D2A10F7F63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1_Jaiden-Rae-Detwiler-Jade_c09a077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Jaiden Rae Detwiler ("Jade")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Düsseldorf, North Rhine-Westphalia (Germany)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21 Nov 2025</a:t>
            </a:r>
          </a:p>
        </p:txBody>
      </p:sp>
      <p:pic>
        <p:nvPicPr>
          <p:cNvPr id="5" name="Audio_2025_11_21_Jaiden-Rae-Detwiler_c09a0772">
            <a:hlinkClick r:id="" action="ppaction://media"/>
            <a:extLst>
              <a:ext uri="{FF2B5EF4-FFF2-40B4-BE49-F238E27FC236}">
                <a16:creationId xmlns:a16="http://schemas.microsoft.com/office/drawing/2014/main" id="{0C28C858-EE45-CF52-485E-DF58B2A3AB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1_Nora-Jane-Jenneman_914463f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Nora Jane Jenneman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Salt Lake City, Utah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21 Nov 2025</a:t>
            </a:r>
          </a:p>
        </p:txBody>
      </p:sp>
      <p:pic>
        <p:nvPicPr>
          <p:cNvPr id="5" name="Audio_2025_11_21_Nora-Jane-Jenneman_914463f6">
            <a:hlinkClick r:id="" action="ppaction://media"/>
            <a:extLst>
              <a:ext uri="{FF2B5EF4-FFF2-40B4-BE49-F238E27FC236}">
                <a16:creationId xmlns:a16="http://schemas.microsoft.com/office/drawing/2014/main" id="{FFB7EF10-7D15-62DB-A2E3-592DD66765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3_Heena_8f92176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Heena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Hyderabad, Telangana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23 Nov 2025</a:t>
            </a:r>
          </a:p>
        </p:txBody>
      </p:sp>
      <p:pic>
        <p:nvPicPr>
          <p:cNvPr id="5" name="Audio_2025_11_23_Heena_8f921768">
            <a:hlinkClick r:id="" action="ppaction://media"/>
            <a:extLst>
              <a:ext uri="{FF2B5EF4-FFF2-40B4-BE49-F238E27FC236}">
                <a16:creationId xmlns:a16="http://schemas.microsoft.com/office/drawing/2014/main" id="{FDE8E8B4-A954-B70A-512A-2778F3BA27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5_Navneetha_9363428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Navneetha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Hyderabad, Telangana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25 Nov 2025</a:t>
            </a:r>
          </a:p>
        </p:txBody>
      </p:sp>
      <p:pic>
        <p:nvPicPr>
          <p:cNvPr id="5" name="Audio_2025_11_25_Navneetha_93634289">
            <a:hlinkClick r:id="" action="ppaction://media"/>
            <a:extLst>
              <a:ext uri="{FF2B5EF4-FFF2-40B4-BE49-F238E27FC236}">
                <a16:creationId xmlns:a16="http://schemas.microsoft.com/office/drawing/2014/main" id="{9704BE2B-8DC8-1D98-F0A9-02A231E61C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6_Lilith-Hailey_647c9c7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Lilith Hailey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Wise County, Virginia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unlawfully killed. 26 Nov 2025</a:t>
            </a:r>
          </a:p>
        </p:txBody>
      </p:sp>
      <p:pic>
        <p:nvPicPr>
          <p:cNvPr id="5" name="Audio_2025_11_26_Lilith-Hailey_647c9c71">
            <a:hlinkClick r:id="" action="ppaction://media"/>
            <a:extLst>
              <a:ext uri="{FF2B5EF4-FFF2-40B4-BE49-F238E27FC236}">
                <a16:creationId xmlns:a16="http://schemas.microsoft.com/office/drawing/2014/main" id="{850F7396-2211-6AB7-6E73-05FB0DC089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6_Tomiris-Kusainova_3de6ca5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Tomiris Kusainova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Tbilisi (Georgia)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26 Nov 2025</a:t>
            </a:r>
          </a:p>
        </p:txBody>
      </p:sp>
      <p:pic>
        <p:nvPicPr>
          <p:cNvPr id="5" name="Audio_2025_11_26_Tomiris-Kusainova_3de6ca5d">
            <a:hlinkClick r:id="" action="ppaction://media"/>
            <a:extLst>
              <a:ext uri="{FF2B5EF4-FFF2-40B4-BE49-F238E27FC236}">
                <a16:creationId xmlns:a16="http://schemas.microsoft.com/office/drawing/2014/main" id="{80291120-7BD2-2B92-8EA0-7DF34F0DCA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6_Daniela-Fernanda-Arias_d54c9fa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Daniela Fernanda Arias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Rosario de Lerma, Salta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died in custody. 26 Nov 2025</a:t>
            </a:r>
          </a:p>
        </p:txBody>
      </p:sp>
      <p:pic>
        <p:nvPicPr>
          <p:cNvPr id="5" name="Audio_2025_11_26_Daniela-Fernanda-Arias_d54c9fac">
            <a:hlinkClick r:id="" action="ppaction://media"/>
            <a:extLst>
              <a:ext uri="{FF2B5EF4-FFF2-40B4-BE49-F238E27FC236}">
                <a16:creationId xmlns:a16="http://schemas.microsoft.com/office/drawing/2014/main" id="{5E2604AB-9F1A-76E7-E32A-596FC31C88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8_Markella-Roasa_45ee82f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Markella Roasa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Vancouver, British Columbia (Canada)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28 Nov 2025</a:t>
            </a:r>
          </a:p>
        </p:txBody>
      </p:sp>
      <p:pic>
        <p:nvPicPr>
          <p:cNvPr id="5" name="Audio_2025_11_28_Markella-Roasa_45ee82ff">
            <a:hlinkClick r:id="" action="ppaction://media"/>
            <a:extLst>
              <a:ext uri="{FF2B5EF4-FFF2-40B4-BE49-F238E27FC236}">
                <a16:creationId xmlns:a16="http://schemas.microsoft.com/office/drawing/2014/main" id="{7B9E4118-487A-33B8-426C-B3634F016D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1_28_Name-Unknown_369fd0e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Pauini, Amazonas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28 Nov 2025</a:t>
            </a:r>
          </a:p>
        </p:txBody>
      </p:sp>
      <p:pic>
        <p:nvPicPr>
          <p:cNvPr id="5" name="Audio_2025_11_28_Name-Unknown_369fd0ec">
            <a:hlinkClick r:id="" action="ppaction://media"/>
            <a:extLst>
              <a:ext uri="{FF2B5EF4-FFF2-40B4-BE49-F238E27FC236}">
                <a16:creationId xmlns:a16="http://schemas.microsoft.com/office/drawing/2014/main" id="{A7E16FAB-B3B3-83EE-B80D-5355CB2705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1_Poyraz_95b256e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Poyraz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Sincan, Ankara (Turkey)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suspicious death. 1 Dec 2025</a:t>
            </a:r>
          </a:p>
        </p:txBody>
      </p:sp>
      <p:pic>
        <p:nvPicPr>
          <p:cNvPr id="5" name="Audio_2025_12_01_Poyraz_95b256ea">
            <a:hlinkClick r:id="" action="ppaction://media"/>
            <a:extLst>
              <a:ext uri="{FF2B5EF4-FFF2-40B4-BE49-F238E27FC236}">
                <a16:creationId xmlns:a16="http://schemas.microsoft.com/office/drawing/2014/main" id="{24D17532-0D82-BF6A-CB8A-107420BB64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2_Bianca-Ferreira-da-Rocha-Pimenta_87575b4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Bianca Ferreira da Rocha Pimenta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Bucharest (Romania)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2 Dec 2025</a:t>
            </a:r>
          </a:p>
        </p:txBody>
      </p:sp>
      <p:pic>
        <p:nvPicPr>
          <p:cNvPr id="5" name="Audio_2025_12_02_Bianca-Ferreira-da-Rocha-Pimenta_87575b44">
            <a:hlinkClick r:id="" action="ppaction://media"/>
            <a:extLst>
              <a:ext uri="{FF2B5EF4-FFF2-40B4-BE49-F238E27FC236}">
                <a16:creationId xmlns:a16="http://schemas.microsoft.com/office/drawing/2014/main" id="{AA809210-9971-7F03-C6E2-8ECD4BF801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9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3_Betyna-Barros-Be_ae6aec3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Betyna Barros ("Bê")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Nova Mutum, Mato Grosso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 Dec 2025</a:t>
            </a:r>
          </a:p>
        </p:txBody>
      </p:sp>
      <p:pic>
        <p:nvPicPr>
          <p:cNvPr id="5" name="Audio_2025_12_03_Betyna-Barros_ae6aec38">
            <a:hlinkClick r:id="" action="ppaction://media"/>
            <a:extLst>
              <a:ext uri="{FF2B5EF4-FFF2-40B4-BE49-F238E27FC236}">
                <a16:creationId xmlns:a16="http://schemas.microsoft.com/office/drawing/2014/main" id="{B23DD2A5-3899-9FA9-AC80-148D06B7F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3_Amanda-Honorato-da-Silva_5e39354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Amanda Honorato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Guarujá,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3 Dec 2025</a:t>
            </a:r>
          </a:p>
        </p:txBody>
      </p:sp>
      <p:pic>
        <p:nvPicPr>
          <p:cNvPr id="5" name="Audio_2025_12_03_Amanda-Honorato-da-Silva_5e393544">
            <a:hlinkClick r:id="" action="ppaction://media"/>
            <a:extLst>
              <a:ext uri="{FF2B5EF4-FFF2-40B4-BE49-F238E27FC236}">
                <a16:creationId xmlns:a16="http://schemas.microsoft.com/office/drawing/2014/main" id="{9B0EB0EF-0D41-AAF3-7D42-7CBAA1910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4_Pari_0434bc6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Ghaziabad, Uttar Pradesh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Dec 2025</a:t>
            </a:r>
          </a:p>
        </p:txBody>
      </p:sp>
      <p:pic>
        <p:nvPicPr>
          <p:cNvPr id="5" name="Audio_2025_12_04_Pari_0434bc64">
            <a:hlinkClick r:id="" action="ppaction://media"/>
            <a:extLst>
              <a:ext uri="{FF2B5EF4-FFF2-40B4-BE49-F238E27FC236}">
                <a16:creationId xmlns:a16="http://schemas.microsoft.com/office/drawing/2014/main" id="{E53E463D-14DA-84AF-952E-E77264758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4_Sweety_5590014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Sweety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Solapur, Maharashtra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Dec 2025</a:t>
            </a:r>
          </a:p>
        </p:txBody>
      </p:sp>
      <p:pic>
        <p:nvPicPr>
          <p:cNvPr id="5" name="Audio_2025_12_04_Sweety_55900147">
            <a:hlinkClick r:id="" action="ppaction://media"/>
            <a:extLst>
              <a:ext uri="{FF2B5EF4-FFF2-40B4-BE49-F238E27FC236}">
                <a16:creationId xmlns:a16="http://schemas.microsoft.com/office/drawing/2014/main" id="{E5534D88-A6A4-05E3-C31C-178AB9AD36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5_Gabriely-Silva-de-Jesus_850bf59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Gabriely Silva de Jesus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Várzea Grande, Mato Grosso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5 Dec 2025</a:t>
            </a:r>
          </a:p>
        </p:txBody>
      </p:sp>
      <p:pic>
        <p:nvPicPr>
          <p:cNvPr id="5" name="Audio_2025_12_05_Gabriely-Silva-de-Jesus_850bf59b">
            <a:hlinkClick r:id="" action="ppaction://media"/>
            <a:extLst>
              <a:ext uri="{FF2B5EF4-FFF2-40B4-BE49-F238E27FC236}">
                <a16:creationId xmlns:a16="http://schemas.microsoft.com/office/drawing/2014/main" id="{6C11D2A9-A616-659C-7B5D-02A3A94C1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6_Rhianna-Alves_df7d4ba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Rhianna Alves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Luís Eduardo Magalhães,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6 Dec 2025</a:t>
            </a:r>
          </a:p>
        </p:txBody>
      </p:sp>
      <p:pic>
        <p:nvPicPr>
          <p:cNvPr id="5" name="Audio_2025_12_06_Rhianna-Alves_df7d4ba1">
            <a:hlinkClick r:id="" action="ppaction://media"/>
            <a:extLst>
              <a:ext uri="{FF2B5EF4-FFF2-40B4-BE49-F238E27FC236}">
                <a16:creationId xmlns:a16="http://schemas.microsoft.com/office/drawing/2014/main" id="{8008D2CF-4A7C-2324-2C05-D7E23C76A2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6_Name-Unknown_5568ec8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France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6 Dec 2025</a:t>
            </a:r>
          </a:p>
        </p:txBody>
      </p:sp>
      <p:pic>
        <p:nvPicPr>
          <p:cNvPr id="5" name="Audio_2025_12_06_Name-Unknown_5568ec86">
            <a:hlinkClick r:id="" action="ppaction://media"/>
            <a:extLst>
              <a:ext uri="{FF2B5EF4-FFF2-40B4-BE49-F238E27FC236}">
                <a16:creationId xmlns:a16="http://schemas.microsoft.com/office/drawing/2014/main" id="{76076CE9-7EA0-320E-4E16-6444128652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7_Sharol-Victoria_ce7dbc4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Sharol Victoria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Bogóta, Distrito Capital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7 Dec 2025</a:t>
            </a:r>
          </a:p>
        </p:txBody>
      </p:sp>
      <p:pic>
        <p:nvPicPr>
          <p:cNvPr id="5" name="Audio_2025_12_07_Sharol-Victoria_ce7dbc4c">
            <a:hlinkClick r:id="" action="ppaction://media"/>
            <a:extLst>
              <a:ext uri="{FF2B5EF4-FFF2-40B4-BE49-F238E27FC236}">
                <a16:creationId xmlns:a16="http://schemas.microsoft.com/office/drawing/2014/main" id="{1992AE62-A103-8241-43B9-A5A86A4E5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9_Katie-Bocon_b847859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Katie Bocon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Reading, Berkshire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9 Dec 2025</a:t>
            </a:r>
          </a:p>
        </p:txBody>
      </p:sp>
      <p:pic>
        <p:nvPicPr>
          <p:cNvPr id="5" name="Audio_2025_12_09_Katie-Bocon_b8478593">
            <a:hlinkClick r:id="" action="ppaction://media"/>
            <a:extLst>
              <a:ext uri="{FF2B5EF4-FFF2-40B4-BE49-F238E27FC236}">
                <a16:creationId xmlns:a16="http://schemas.microsoft.com/office/drawing/2014/main" id="{6D182F62-ADBA-3BB4-2BF5-B47F01BCF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09_Madeline-Adelaide-Moore-Mads_3ece2fd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Madeline Adelaide Moore ("Mads")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Louisville, Kentucky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9 Dec 2025</a:t>
            </a:r>
          </a:p>
        </p:txBody>
      </p:sp>
      <p:pic>
        <p:nvPicPr>
          <p:cNvPr id="5" name="Audio_2025_12_09_Madeline-Adelaide-Moore_3ece2fdd">
            <a:hlinkClick r:id="" action="ppaction://media"/>
            <a:extLst>
              <a:ext uri="{FF2B5EF4-FFF2-40B4-BE49-F238E27FC236}">
                <a16:creationId xmlns:a16="http://schemas.microsoft.com/office/drawing/2014/main" id="{7F0D26C5-21E0-BEC4-6718-1B2B1B843B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12_Rebeca_77b2611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Rebeca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Juazeiro do Norte,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12 Dec 2025</a:t>
            </a:r>
          </a:p>
        </p:txBody>
      </p:sp>
      <p:pic>
        <p:nvPicPr>
          <p:cNvPr id="5" name="Audio_2025_12_12_Rebeca_77b26113">
            <a:hlinkClick r:id="" action="ppaction://media"/>
            <a:extLst>
              <a:ext uri="{FF2B5EF4-FFF2-40B4-BE49-F238E27FC236}">
                <a16:creationId xmlns:a16="http://schemas.microsoft.com/office/drawing/2014/main" id="{57AE013A-1641-CC25-B80B-9031136CE0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20_Aicha_228351f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Aicha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Ouagadougou, Kadiogo (Burkina Faso)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died in custody. 20 Dec 2025</a:t>
            </a:r>
          </a:p>
        </p:txBody>
      </p:sp>
      <p:pic>
        <p:nvPicPr>
          <p:cNvPr id="5" name="Audio_2025_12_20_Aicha_228351f3">
            <a:hlinkClick r:id="" action="ppaction://media"/>
            <a:extLst>
              <a:ext uri="{FF2B5EF4-FFF2-40B4-BE49-F238E27FC236}">
                <a16:creationId xmlns:a16="http://schemas.microsoft.com/office/drawing/2014/main" id="{2C7956C7-6677-6851-9403-4B197CD7F4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21_Paulinha-do-Paraguacu_2da81cb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Paulinha do Paraguaçu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Santo Estevão,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21 Dec 2025</a:t>
            </a:r>
          </a:p>
        </p:txBody>
      </p:sp>
      <p:pic>
        <p:nvPicPr>
          <p:cNvPr id="5" name="Audio_2025_12_21_Paulinha-do-Paraguacu_2da81cb9">
            <a:hlinkClick r:id="" action="ppaction://media"/>
            <a:extLst>
              <a:ext uri="{FF2B5EF4-FFF2-40B4-BE49-F238E27FC236}">
                <a16:creationId xmlns:a16="http://schemas.microsoft.com/office/drawing/2014/main" id="{E76BAE31-8B78-B85B-1E00-2E0DAFBF9D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23_Kariane_59053dd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Kariane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Sobral,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Dec 2025</a:t>
            </a:r>
          </a:p>
        </p:txBody>
      </p:sp>
      <p:pic>
        <p:nvPicPr>
          <p:cNvPr id="5" name="Audio_2025_12_23_Kariane_59053dde">
            <a:hlinkClick r:id="" action="ppaction://media"/>
            <a:extLst>
              <a:ext uri="{FF2B5EF4-FFF2-40B4-BE49-F238E27FC236}">
                <a16:creationId xmlns:a16="http://schemas.microsoft.com/office/drawing/2014/main" id="{F42D6235-0C04-05A4-64DA-F73327C059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24_Jenifer-Lopez-Perez-Amaya-La-China_9083205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Jenifer López Pérez Amaya ("La China")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Matagalpa (Nicaragua)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24 Dec 2025</a:t>
            </a:r>
          </a:p>
        </p:txBody>
      </p:sp>
      <p:pic>
        <p:nvPicPr>
          <p:cNvPr id="5" name="Audio_2025_12_24_Jenifer-Lopez-Perez-Amaya_90832054">
            <a:hlinkClick r:id="" action="ppaction://media"/>
            <a:extLst>
              <a:ext uri="{FF2B5EF4-FFF2-40B4-BE49-F238E27FC236}">
                <a16:creationId xmlns:a16="http://schemas.microsoft.com/office/drawing/2014/main" id="{0444991F-5447-D559-8828-BA3F5EE1F3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25_Peu_b5e8f73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Peu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Brejo da Madre de Deus,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25 Dec 2025</a:t>
            </a:r>
          </a:p>
        </p:txBody>
      </p:sp>
      <p:pic>
        <p:nvPicPr>
          <p:cNvPr id="5" name="Audio_2025_12_25_Peu_b5e8f730">
            <a:hlinkClick r:id="" action="ppaction://media"/>
            <a:extLst>
              <a:ext uri="{FF2B5EF4-FFF2-40B4-BE49-F238E27FC236}">
                <a16:creationId xmlns:a16="http://schemas.microsoft.com/office/drawing/2014/main" id="{05A3A4A6-2ED8-A30C-0495-6F34D94621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26_Danny-Siplin_2143f34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Danny Siplin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Rochester, New York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26 Dec 2025</a:t>
            </a:r>
          </a:p>
        </p:txBody>
      </p:sp>
      <p:pic>
        <p:nvPicPr>
          <p:cNvPr id="5" name="Audio_2025_12_26_Danny-Siplin_2143f34a">
            <a:hlinkClick r:id="" action="ppaction://media"/>
            <a:extLst>
              <a:ext uri="{FF2B5EF4-FFF2-40B4-BE49-F238E27FC236}">
                <a16:creationId xmlns:a16="http://schemas.microsoft.com/office/drawing/2014/main" id="{D8F5C52C-8D8A-A9AF-22DB-9A1908EC2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28_Rosaline-Mattaboni-Rose_7e0f01f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Rosaline Mattaboni ("Rose")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Millersville, Pennsylvania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28 Dec 2025</a:t>
            </a:r>
          </a:p>
        </p:txBody>
      </p:sp>
      <p:pic>
        <p:nvPicPr>
          <p:cNvPr id="5" name="Audio_2025_12_28_Rosaline-Mattaboni_7e0f01f5">
            <a:hlinkClick r:id="" action="ppaction://media"/>
            <a:extLst>
              <a:ext uri="{FF2B5EF4-FFF2-40B4-BE49-F238E27FC236}">
                <a16:creationId xmlns:a16="http://schemas.microsoft.com/office/drawing/2014/main" id="{C3632141-F1D3-F3D2-0396-185D2B3CF7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30_Shayne-Cook_02ec910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Shayne Cook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Goulburn, New South Wales (Australia)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30 Dec 2025</a:t>
            </a:r>
          </a:p>
        </p:txBody>
      </p:sp>
      <p:pic>
        <p:nvPicPr>
          <p:cNvPr id="5" name="Audio_2025_12_30_Shayne-Cook_02ec910d">
            <a:hlinkClick r:id="" action="ppaction://media"/>
            <a:extLst>
              <a:ext uri="{FF2B5EF4-FFF2-40B4-BE49-F238E27FC236}">
                <a16:creationId xmlns:a16="http://schemas.microsoft.com/office/drawing/2014/main" id="{8FB64691-0AC4-49E1-75BB-5D98F86C1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5_12_30_Yuliza-Orozco_37bf151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Yuliza Orozco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 Ceja,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30 Dec 2025</a:t>
            </a:r>
          </a:p>
        </p:txBody>
      </p:sp>
      <p:pic>
        <p:nvPicPr>
          <p:cNvPr id="5" name="Audio_2025_12_30_Yuliza-Orozco_37bf151a">
            <a:hlinkClick r:id="" action="ppaction://media"/>
            <a:extLst>
              <a:ext uri="{FF2B5EF4-FFF2-40B4-BE49-F238E27FC236}">
                <a16:creationId xmlns:a16="http://schemas.microsoft.com/office/drawing/2014/main" id="{CAD2BDFD-2494-D3DF-DBBC-AF7169038A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1_Luva-Noemi-Madera-Covarrubias_4f05977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Luva Noemí Madera Covarrubias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Puerto Vallarta, Jalisco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1 Jan 2026</a:t>
            </a:r>
          </a:p>
        </p:txBody>
      </p:sp>
      <p:pic>
        <p:nvPicPr>
          <p:cNvPr id="5" name="Audio_2026_01_01_Luva-Noemi-Madera-Covarrubias_4f059779">
            <a:hlinkClick r:id="" action="ppaction://media"/>
            <a:extLst>
              <a:ext uri="{FF2B5EF4-FFF2-40B4-BE49-F238E27FC236}">
                <a16:creationId xmlns:a16="http://schemas.microsoft.com/office/drawing/2014/main" id="{5CA9DFE8-9FCE-3BA5-129B-5C1B74A80C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1_Sthepanny-Cassiano-da-Silva_9b5dab3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Sthepanny Cassiano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João Batista, Santa Catarina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 Jan 2026</a:t>
            </a:r>
          </a:p>
        </p:txBody>
      </p:sp>
      <p:pic>
        <p:nvPicPr>
          <p:cNvPr id="5" name="Audio_2026_01_01_Sthepanny-Cassiano-da-Silva_9b5dab35">
            <a:hlinkClick r:id="" action="ppaction://media"/>
            <a:extLst>
              <a:ext uri="{FF2B5EF4-FFF2-40B4-BE49-F238E27FC236}">
                <a16:creationId xmlns:a16="http://schemas.microsoft.com/office/drawing/2014/main" id="{7AC6A29C-0AE7-641C-6950-2852CDDD90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2_Bijli_54617aa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Bijli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Peshawar,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Jan 2026</a:t>
            </a:r>
          </a:p>
        </p:txBody>
      </p:sp>
      <p:pic>
        <p:nvPicPr>
          <p:cNvPr id="5" name="Audio_2026_01_02_Bijli_54617aab">
            <a:hlinkClick r:id="" action="ppaction://media"/>
            <a:extLst>
              <a:ext uri="{FF2B5EF4-FFF2-40B4-BE49-F238E27FC236}">
                <a16:creationId xmlns:a16="http://schemas.microsoft.com/office/drawing/2014/main" id="{99352540-16B6-64A9-2783-1E018868E8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2_Kemilly-Bittencourt_d694ebc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Kemilly Bittencourt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Três Rios, Rio de Janeiro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suffocated and stabbed. 2 Jan 2026</a:t>
            </a:r>
          </a:p>
        </p:txBody>
      </p:sp>
      <p:pic>
        <p:nvPicPr>
          <p:cNvPr id="5" name="Audio_2026_01_02_Kemilly-Bittencourt_d694ebc1">
            <a:hlinkClick r:id="" action="ppaction://media"/>
            <a:extLst>
              <a:ext uri="{FF2B5EF4-FFF2-40B4-BE49-F238E27FC236}">
                <a16:creationId xmlns:a16="http://schemas.microsoft.com/office/drawing/2014/main" id="{9FA45E2F-8104-9D44-36F7-8F05191290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2_Jade-Roberts_7d357b9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Jade Roberts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Houston, Texas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Jan 2026</a:t>
            </a:r>
          </a:p>
        </p:txBody>
      </p:sp>
      <p:pic>
        <p:nvPicPr>
          <p:cNvPr id="5" name="Audio_2026_01_02_Jade-Roberts_7d357b9b">
            <a:hlinkClick r:id="" action="ppaction://media"/>
            <a:extLst>
              <a:ext uri="{FF2B5EF4-FFF2-40B4-BE49-F238E27FC236}">
                <a16:creationId xmlns:a16="http://schemas.microsoft.com/office/drawing/2014/main" id="{E0A61BA6-54AF-54A9-BFA0-CF215D2D2D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3_Catia_a844a10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Catia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Bogotá, Distrito Capital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3 Jan 2026</a:t>
            </a:r>
          </a:p>
        </p:txBody>
      </p:sp>
      <p:pic>
        <p:nvPicPr>
          <p:cNvPr id="5" name="Audio_2026_01_03_Catia_a844a10e">
            <a:hlinkClick r:id="" action="ppaction://media"/>
            <a:extLst>
              <a:ext uri="{FF2B5EF4-FFF2-40B4-BE49-F238E27FC236}">
                <a16:creationId xmlns:a16="http://schemas.microsoft.com/office/drawing/2014/main" id="{1CC74D04-B008-FBB8-4A25-B33B5B8B24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3_Shilpa_d637a34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Shilpa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Chennai, Tamil Nadu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3 Jan 2026</a:t>
            </a:r>
          </a:p>
        </p:txBody>
      </p:sp>
      <p:pic>
        <p:nvPicPr>
          <p:cNvPr id="5" name="Audio_2026_01_03_Shilpa_d637a34a">
            <a:hlinkClick r:id="" action="ppaction://media"/>
            <a:extLst>
              <a:ext uri="{FF2B5EF4-FFF2-40B4-BE49-F238E27FC236}">
                <a16:creationId xmlns:a16="http://schemas.microsoft.com/office/drawing/2014/main" id="{F74F6D0A-4D98-3C33-16D4-F2F46A874C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4_Aitana_94b8860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Aitana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de México, CDMX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4 Jan 2026</a:t>
            </a:r>
          </a:p>
        </p:txBody>
      </p:sp>
      <p:pic>
        <p:nvPicPr>
          <p:cNvPr id="5" name="Audio_2026_01_04_Aitana_94b88604">
            <a:hlinkClick r:id="" action="ppaction://media"/>
            <a:extLst>
              <a:ext uri="{FF2B5EF4-FFF2-40B4-BE49-F238E27FC236}">
                <a16:creationId xmlns:a16="http://schemas.microsoft.com/office/drawing/2014/main" id="{27ED2F2B-DFCC-A56F-101E-598B9870E2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6_Raylla-Oliveira_fb31009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Raylla Oliveira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José de Ribamar, Maranhão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6 Jan 2026</a:t>
            </a:r>
          </a:p>
        </p:txBody>
      </p:sp>
      <p:pic>
        <p:nvPicPr>
          <p:cNvPr id="5" name="Audio_2026_01_06_Raylla-Oliveira_fb310090">
            <a:hlinkClick r:id="" action="ppaction://media"/>
            <a:extLst>
              <a:ext uri="{FF2B5EF4-FFF2-40B4-BE49-F238E27FC236}">
                <a16:creationId xmlns:a16="http://schemas.microsoft.com/office/drawing/2014/main" id="{30BBC653-00C3-FB83-4495-C44CE3EE9D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7_Name-Unknown_4a47ce3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Porto Alegre, Rio Grande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7 Jan 2026</a:t>
            </a:r>
          </a:p>
        </p:txBody>
      </p:sp>
      <p:pic>
        <p:nvPicPr>
          <p:cNvPr id="5" name="Audio_2026_01_07_Name-Unknown_4a47ce3e">
            <a:hlinkClick r:id="" action="ppaction://media"/>
            <a:extLst>
              <a:ext uri="{FF2B5EF4-FFF2-40B4-BE49-F238E27FC236}">
                <a16:creationId xmlns:a16="http://schemas.microsoft.com/office/drawing/2014/main" id="{CF765D98-306D-7E64-0F91-785EBCBACD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7_Esra-Koca_b328f26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Esra Koca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Ankara (Turkey)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7 Jan 2026</a:t>
            </a:r>
          </a:p>
        </p:txBody>
      </p:sp>
      <p:pic>
        <p:nvPicPr>
          <p:cNvPr id="5" name="Audio_2026_01_07_Esra-Koca_b328f26d">
            <a:hlinkClick r:id="" action="ppaction://media"/>
            <a:extLst>
              <a:ext uri="{FF2B5EF4-FFF2-40B4-BE49-F238E27FC236}">
                <a16:creationId xmlns:a16="http://schemas.microsoft.com/office/drawing/2014/main" id="{B6E85AC7-89C0-09BE-5725-BDC5DBFDA0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8_Jullyana-Freitas-Leite_0b059b5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Jullyana Freitas Leite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Feira de Santana,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8 Jan 2026</a:t>
            </a:r>
          </a:p>
        </p:txBody>
      </p:sp>
      <p:pic>
        <p:nvPicPr>
          <p:cNvPr id="5" name="Audio_2026_01_08_Jullyana-Freitas-Leite_0b059b5e">
            <a:hlinkClick r:id="" action="ppaction://media"/>
            <a:extLst>
              <a:ext uri="{FF2B5EF4-FFF2-40B4-BE49-F238E27FC236}">
                <a16:creationId xmlns:a16="http://schemas.microsoft.com/office/drawing/2014/main" id="{584B0D4E-371B-042B-5936-9B81D973E6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8_Saman-Abdi_447ab4f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Saman Abdi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Iran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8 Jan 2026</a:t>
            </a:r>
          </a:p>
        </p:txBody>
      </p:sp>
      <p:pic>
        <p:nvPicPr>
          <p:cNvPr id="5" name="Audio_2026_01_08_Saman-Abdi_447ab4fc">
            <a:hlinkClick r:id="" action="ppaction://media"/>
            <a:extLst>
              <a:ext uri="{FF2B5EF4-FFF2-40B4-BE49-F238E27FC236}">
                <a16:creationId xmlns:a16="http://schemas.microsoft.com/office/drawing/2014/main" id="{C3BD56B5-7D98-DF14-94AD-3B3AD6593E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9_Heilly-Marcela_b080cab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Heilly Marcela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Cali,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9 Jan 2026</a:t>
            </a:r>
          </a:p>
        </p:txBody>
      </p:sp>
      <p:pic>
        <p:nvPicPr>
          <p:cNvPr id="5" name="Audio_2026_01_09_Heilly-Marcela_b080cab8">
            <a:hlinkClick r:id="" action="ppaction://media"/>
            <a:extLst>
              <a:ext uri="{FF2B5EF4-FFF2-40B4-BE49-F238E27FC236}">
                <a16:creationId xmlns:a16="http://schemas.microsoft.com/office/drawing/2014/main" id="{200C42BE-A8D6-03F6-928D-8586F7E1CB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09_Nima-Abbasi_c3cc6ca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Nima Abbasi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Isfahan (Iran)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9 Jan 2026</a:t>
            </a:r>
          </a:p>
        </p:txBody>
      </p:sp>
      <p:pic>
        <p:nvPicPr>
          <p:cNvPr id="5" name="Audio_2026_01_09_Nima-Abbasi_c3cc6cac">
            <a:hlinkClick r:id="" action="ppaction://media"/>
            <a:extLst>
              <a:ext uri="{FF2B5EF4-FFF2-40B4-BE49-F238E27FC236}">
                <a16:creationId xmlns:a16="http://schemas.microsoft.com/office/drawing/2014/main" id="{5F66A6C6-7BDB-4B86-234D-1A731A344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10_Alia_7488025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Alia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Sadiqabad,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tortured. 10 Jan 2026</a:t>
            </a:r>
          </a:p>
        </p:txBody>
      </p:sp>
      <p:pic>
        <p:nvPicPr>
          <p:cNvPr id="5" name="Audio_2026_01_10_Alia_7488025b">
            <a:hlinkClick r:id="" action="ppaction://media"/>
            <a:extLst>
              <a:ext uri="{FF2B5EF4-FFF2-40B4-BE49-F238E27FC236}">
                <a16:creationId xmlns:a16="http://schemas.microsoft.com/office/drawing/2014/main" id="{2F213B9F-2B6E-4BC5-F18F-E9EC294D7C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12_La-Venezolana_a1813c2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"La Venezolana"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Daule,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12 Jan 2026</a:t>
            </a:r>
          </a:p>
        </p:txBody>
      </p:sp>
      <p:pic>
        <p:nvPicPr>
          <p:cNvPr id="5" name="Audio_2026_01_12_La-Venezolana_a1813c23">
            <a:hlinkClick r:id="" action="ppaction://media"/>
            <a:extLst>
              <a:ext uri="{FF2B5EF4-FFF2-40B4-BE49-F238E27FC236}">
                <a16:creationId xmlns:a16="http://schemas.microsoft.com/office/drawing/2014/main" id="{3C7944AB-7331-4BCD-A12E-27221FDCB7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15_La-Peli_d745ba7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"La Peli"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Valledupar, Cesar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15 Jan 2026</a:t>
            </a:r>
          </a:p>
        </p:txBody>
      </p:sp>
      <p:pic>
        <p:nvPicPr>
          <p:cNvPr id="5" name="Audio_2026_01_15_La-Peli_d745ba72">
            <a:hlinkClick r:id="" action="ppaction://media"/>
            <a:extLst>
              <a:ext uri="{FF2B5EF4-FFF2-40B4-BE49-F238E27FC236}">
                <a16:creationId xmlns:a16="http://schemas.microsoft.com/office/drawing/2014/main" id="{5894B21F-3775-7373-0408-F2F32ABDCB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15_Estefania-Montiel_823e260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Estefanía Montiel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Granada (Nicaragua)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15 Jan 2026</a:t>
            </a:r>
          </a:p>
        </p:txBody>
      </p:sp>
      <p:pic>
        <p:nvPicPr>
          <p:cNvPr id="5" name="Audio_2026_01_15_Estefania-Montiel_823e260c">
            <a:hlinkClick r:id="" action="ppaction://media"/>
            <a:extLst>
              <a:ext uri="{FF2B5EF4-FFF2-40B4-BE49-F238E27FC236}">
                <a16:creationId xmlns:a16="http://schemas.microsoft.com/office/drawing/2014/main" id="{9C47B15D-98BF-A44B-3090-2A1347002D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16_Ivy-Jones_f7e16bc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Ivy Jones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Salt Lake City, Utah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16 Jan 2026</a:t>
            </a:r>
          </a:p>
        </p:txBody>
      </p:sp>
      <p:pic>
        <p:nvPicPr>
          <p:cNvPr id="5" name="Audio_2026_01_16_Ivy-Jones_f7e16bc5">
            <a:hlinkClick r:id="" action="ppaction://media"/>
            <a:extLst>
              <a:ext uri="{FF2B5EF4-FFF2-40B4-BE49-F238E27FC236}">
                <a16:creationId xmlns:a16="http://schemas.microsoft.com/office/drawing/2014/main" id="{877F32DC-3806-F9C7-ACA6-EA5A9B158B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19_Julissa_b4738c0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Julissa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Cercado de Lima (Peru)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19 Jan 2026</a:t>
            </a:r>
          </a:p>
        </p:txBody>
      </p:sp>
      <p:pic>
        <p:nvPicPr>
          <p:cNvPr id="5" name="Audio_2026_01_19_Julissa_b4738c06">
            <a:hlinkClick r:id="" action="ppaction://media"/>
            <a:extLst>
              <a:ext uri="{FF2B5EF4-FFF2-40B4-BE49-F238E27FC236}">
                <a16:creationId xmlns:a16="http://schemas.microsoft.com/office/drawing/2014/main" id="{2D81128B-5849-E11A-A1F5-D92EEDFB4B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0_Claudia-Priscila-Galvan_3b46a9a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Claudia Priscila Galván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Quilmes Oeste,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20 Jan 2026</a:t>
            </a:r>
          </a:p>
        </p:txBody>
      </p:sp>
      <p:pic>
        <p:nvPicPr>
          <p:cNvPr id="5" name="Audio_2026_01_20_Claudia-Priscila-Galvan_3b46a9a3">
            <a:hlinkClick r:id="" action="ppaction://media"/>
            <a:extLst>
              <a:ext uri="{FF2B5EF4-FFF2-40B4-BE49-F238E27FC236}">
                <a16:creationId xmlns:a16="http://schemas.microsoft.com/office/drawing/2014/main" id="{54DB57AF-30DA-9B48-23F6-A6DD867E10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2_Vicky_44cfd6d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Vicky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 Esperanza, Trujillo (Peru)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22 Jan 2026</a:t>
            </a:r>
          </a:p>
        </p:txBody>
      </p:sp>
      <p:pic>
        <p:nvPicPr>
          <p:cNvPr id="5" name="Audio_2026_01_22_Vicky_44cfd6db">
            <a:hlinkClick r:id="" action="ppaction://media"/>
            <a:extLst>
              <a:ext uri="{FF2B5EF4-FFF2-40B4-BE49-F238E27FC236}">
                <a16:creationId xmlns:a16="http://schemas.microsoft.com/office/drawing/2014/main" id="{83631B3E-A38B-21D3-F96F-143E1EEC24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2_Yeye_3fa82e4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Yeye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Santander de Quilichao,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22 Jan 2026</a:t>
            </a:r>
          </a:p>
        </p:txBody>
      </p:sp>
      <p:pic>
        <p:nvPicPr>
          <p:cNvPr id="5" name="Audio_2026_01_22_Yeye_3fa82e44">
            <a:hlinkClick r:id="" action="ppaction://media"/>
            <a:extLst>
              <a:ext uri="{FF2B5EF4-FFF2-40B4-BE49-F238E27FC236}">
                <a16:creationId xmlns:a16="http://schemas.microsoft.com/office/drawing/2014/main" id="{8CA43572-A157-CC14-BAD7-AC7882D6FE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3_Valentina-Taiga-Azul-Delu_456a2cf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Valentina Taiga Azul Delú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 Plata,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23 Jan 2026</a:t>
            </a:r>
          </a:p>
        </p:txBody>
      </p:sp>
      <p:pic>
        <p:nvPicPr>
          <p:cNvPr id="5" name="Audio_2026_01_23_Valentina-Taiga-Azul-Delu_456a2cf5">
            <a:hlinkClick r:id="" action="ppaction://media"/>
            <a:extLst>
              <a:ext uri="{FF2B5EF4-FFF2-40B4-BE49-F238E27FC236}">
                <a16:creationId xmlns:a16="http://schemas.microsoft.com/office/drawing/2014/main" id="{EBCE50B1-E11A-D6CC-C156-E7FA47849C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5_Flavia-Mendonca_d5b0d2a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Flávia Mendonça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Grossos,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25 Jan 2026</a:t>
            </a:r>
          </a:p>
        </p:txBody>
      </p:sp>
      <p:pic>
        <p:nvPicPr>
          <p:cNvPr id="5" name="Audio_2026_01_25_Flavia-Mendonca_d5b0d2a4">
            <a:hlinkClick r:id="" action="ppaction://media"/>
            <a:extLst>
              <a:ext uri="{FF2B5EF4-FFF2-40B4-BE49-F238E27FC236}">
                <a16:creationId xmlns:a16="http://schemas.microsoft.com/office/drawing/2014/main" id="{83D29738-254D-03E6-783C-1FD686070E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5_Magaly-Vaz_1550fad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Magaly Vaz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London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25 Jan 2026</a:t>
            </a:r>
          </a:p>
        </p:txBody>
      </p:sp>
      <p:pic>
        <p:nvPicPr>
          <p:cNvPr id="5" name="Audio_2026_01_25_Magaly-Vaz_1550fad3">
            <a:hlinkClick r:id="" action="ppaction://media"/>
            <a:extLst>
              <a:ext uri="{FF2B5EF4-FFF2-40B4-BE49-F238E27FC236}">
                <a16:creationId xmlns:a16="http://schemas.microsoft.com/office/drawing/2014/main" id="{2425B6F9-4F7C-3D4A-E332-D69F8F19AB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6_Bianca-Costureira_a626840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Bianca Costureira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Porto Calvo, Alagoas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26 Jan 2026</a:t>
            </a:r>
          </a:p>
        </p:txBody>
      </p:sp>
      <p:pic>
        <p:nvPicPr>
          <p:cNvPr id="5" name="Audio_2026_01_26_Bianca-Costureira_a6268409">
            <a:hlinkClick r:id="" action="ppaction://media"/>
            <a:extLst>
              <a:ext uri="{FF2B5EF4-FFF2-40B4-BE49-F238E27FC236}">
                <a16:creationId xmlns:a16="http://schemas.microsoft.com/office/drawing/2014/main" id="{02D3205C-9DDE-7D4D-A373-5743472F82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7_May-Pollard_cd9bb86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May Pollard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Boise, Idaho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Jan 2026</a:t>
            </a:r>
          </a:p>
        </p:txBody>
      </p:sp>
      <p:pic>
        <p:nvPicPr>
          <p:cNvPr id="5" name="Audio_2026_01_27_May-Pollard_cd9bb86e">
            <a:hlinkClick r:id="" action="ppaction://media"/>
            <a:extLst>
              <a:ext uri="{FF2B5EF4-FFF2-40B4-BE49-F238E27FC236}">
                <a16:creationId xmlns:a16="http://schemas.microsoft.com/office/drawing/2014/main" id="{CEC5D5EF-0819-E5AD-C259-3D2B80D57E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7_Zoe-Plaza_cbe92d5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Zoé Plaza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Paris (France)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Jan 2026</a:t>
            </a:r>
          </a:p>
        </p:txBody>
      </p:sp>
      <p:pic>
        <p:nvPicPr>
          <p:cNvPr id="5" name="Audio_2026_01_27_Zoe-Plaza_cbe92d5e">
            <a:hlinkClick r:id="" action="ppaction://media"/>
            <a:extLst>
              <a:ext uri="{FF2B5EF4-FFF2-40B4-BE49-F238E27FC236}">
                <a16:creationId xmlns:a16="http://schemas.microsoft.com/office/drawing/2014/main" id="{63928145-DC4A-6683-2E35-EC9F56AD71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29_Mutharasi_89bd311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Mutharasi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Virudhunagar, Tamil Nadu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29 Jan 2026</a:t>
            </a:r>
          </a:p>
        </p:txBody>
      </p:sp>
      <p:pic>
        <p:nvPicPr>
          <p:cNvPr id="5" name="Audio_2026_01_29_Mutharasi_89bd3117">
            <a:hlinkClick r:id="" action="ppaction://media"/>
            <a:extLst>
              <a:ext uri="{FF2B5EF4-FFF2-40B4-BE49-F238E27FC236}">
                <a16:creationId xmlns:a16="http://schemas.microsoft.com/office/drawing/2014/main" id="{63EDE193-D7E5-9CF1-847F-4C2356841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30_Madeline-Cassandra-Stensrud-Maddie_e052c01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Madeline Cassandra Stensrud ("Maddie")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Erie, Colorado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30 Jan 2026</a:t>
            </a:r>
          </a:p>
        </p:txBody>
      </p:sp>
      <p:pic>
        <p:nvPicPr>
          <p:cNvPr id="5" name="Audio_2026_01_30_Madeline-Cassandra-Stensrud_e052c014">
            <a:hlinkClick r:id="" action="ppaction://media"/>
            <a:extLst>
              <a:ext uri="{FF2B5EF4-FFF2-40B4-BE49-F238E27FC236}">
                <a16:creationId xmlns:a16="http://schemas.microsoft.com/office/drawing/2014/main" id="{E11555E3-3064-4398-3CD2-7EF28A20F1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1_31_Irlana_da1892c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Irlana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Salvador,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31 Jan 2026</a:t>
            </a:r>
          </a:p>
        </p:txBody>
      </p:sp>
      <p:pic>
        <p:nvPicPr>
          <p:cNvPr id="5" name="Audio_2026_01_31_Irlana_da1892c1">
            <a:hlinkClick r:id="" action="ppaction://media"/>
            <a:extLst>
              <a:ext uri="{FF2B5EF4-FFF2-40B4-BE49-F238E27FC236}">
                <a16:creationId xmlns:a16="http://schemas.microsoft.com/office/drawing/2014/main" id="{52077D53-AC70-77C0-7880-62B1021A85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1_Anjali_afbc2d2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Anjali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Bhubaneswar, Odisha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 Feb 2026</a:t>
            </a:r>
          </a:p>
        </p:txBody>
      </p:sp>
      <p:pic>
        <p:nvPicPr>
          <p:cNvPr id="5" name="Audio_2026_02_01_Anjali_afbc2d23">
            <a:hlinkClick r:id="" action="ppaction://media"/>
            <a:extLst>
              <a:ext uri="{FF2B5EF4-FFF2-40B4-BE49-F238E27FC236}">
                <a16:creationId xmlns:a16="http://schemas.microsoft.com/office/drawing/2014/main" id="{8BA24B27-AC7E-DD48-6B4D-96460C2E4D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1_Dalezka-Cedeno-Ochoa_cfa234c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Dalezka Cedeño Ochoa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Jambelí, El Oro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 Feb 2026</a:t>
            </a:r>
          </a:p>
        </p:txBody>
      </p:sp>
      <p:pic>
        <p:nvPicPr>
          <p:cNvPr id="5" name="Audio_2026_02_01_Dalezka-Cedeno-Ochoa_cfa234c2">
            <a:hlinkClick r:id="" action="ppaction://media"/>
            <a:extLst>
              <a:ext uri="{FF2B5EF4-FFF2-40B4-BE49-F238E27FC236}">
                <a16:creationId xmlns:a16="http://schemas.microsoft.com/office/drawing/2014/main" id="{2A82EE14-96B0-5221-587E-2AA16C8341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2_Beatriz-Ganzarolli_6e0710b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Beatriz Ganzarolli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Salvador,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Feb 2026</a:t>
            </a:r>
          </a:p>
        </p:txBody>
      </p:sp>
      <p:pic>
        <p:nvPicPr>
          <p:cNvPr id="5" name="Audio_2026_02_02_Beatriz-Ganzarolli_6e0710b0">
            <a:hlinkClick r:id="" action="ppaction://media"/>
            <a:extLst>
              <a:ext uri="{FF2B5EF4-FFF2-40B4-BE49-F238E27FC236}">
                <a16:creationId xmlns:a16="http://schemas.microsoft.com/office/drawing/2014/main" id="{16FB4753-99AB-5B11-D61C-A3AC24AC5C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2_Sheila-Costa_9b92980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Sheila Costa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Feb 2026</a:t>
            </a:r>
          </a:p>
        </p:txBody>
      </p:sp>
      <p:pic>
        <p:nvPicPr>
          <p:cNvPr id="5" name="Audio_2026_02_02_Sheila-Costa_9b92980a">
            <a:hlinkClick r:id="" action="ppaction://media"/>
            <a:extLst>
              <a:ext uri="{FF2B5EF4-FFF2-40B4-BE49-F238E27FC236}">
                <a16:creationId xmlns:a16="http://schemas.microsoft.com/office/drawing/2014/main" id="{819A5C32-02F5-3EDA-63CF-AD78C82EDA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3_Sol-Melisa-Coria_476c644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Sol Melisa Coria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Termas de Río Hondo, Santiago del Estero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HIV. 3 Feb 2026</a:t>
            </a:r>
          </a:p>
        </p:txBody>
      </p:sp>
      <p:pic>
        <p:nvPicPr>
          <p:cNvPr id="5" name="Audio_2026_02_03_Sol-Melisa-Coria_476c644b">
            <a:hlinkClick r:id="" action="ppaction://media"/>
            <a:extLst>
              <a:ext uri="{FF2B5EF4-FFF2-40B4-BE49-F238E27FC236}">
                <a16:creationId xmlns:a16="http://schemas.microsoft.com/office/drawing/2014/main" id="{560CA95B-5117-D638-0562-5073DD91FF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4_Nafisa_248045f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Nafisa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Ziniare, Oubritenga (Burkina Faso)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Feb 2026</a:t>
            </a:r>
          </a:p>
        </p:txBody>
      </p:sp>
      <p:pic>
        <p:nvPicPr>
          <p:cNvPr id="5" name="Audio_2026_02_04_Nafisa_248045f1">
            <a:hlinkClick r:id="" action="ppaction://media"/>
            <a:extLst>
              <a:ext uri="{FF2B5EF4-FFF2-40B4-BE49-F238E27FC236}">
                <a16:creationId xmlns:a16="http://schemas.microsoft.com/office/drawing/2014/main" id="{219A0E93-2601-45D6-5BF6-FBF60D3BE1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5_Deyran-Palacios_7b76983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Deyran Palacios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Ibarra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tortured, raped and stabbed. 5 Feb 2026</a:t>
            </a:r>
          </a:p>
        </p:txBody>
      </p:sp>
      <p:pic>
        <p:nvPicPr>
          <p:cNvPr id="5" name="Audio_2026_02_05_Deyran-Palacios_7b76983e">
            <a:hlinkClick r:id="" action="ppaction://media"/>
            <a:extLst>
              <a:ext uri="{FF2B5EF4-FFF2-40B4-BE49-F238E27FC236}">
                <a16:creationId xmlns:a16="http://schemas.microsoft.com/office/drawing/2014/main" id="{69AEBC0D-F1D5-585B-858C-ACA0247E41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7_Agata-Mendes_b01bb90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Ágata Mendes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Santo Antônio da Platina, Paraná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7 Feb 2026</a:t>
            </a:r>
          </a:p>
        </p:txBody>
      </p:sp>
      <p:pic>
        <p:nvPicPr>
          <p:cNvPr id="5" name="Audio_2026_02_07_Agata-Mendes_b01bb901">
            <a:hlinkClick r:id="" action="ppaction://media"/>
            <a:extLst>
              <a:ext uri="{FF2B5EF4-FFF2-40B4-BE49-F238E27FC236}">
                <a16:creationId xmlns:a16="http://schemas.microsoft.com/office/drawing/2014/main" id="{0ED97213-E40C-BF95-62F4-1987859510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7_Joella-Mahitoga_a0d92db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Joëlla Mahitoga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Nouméa, Nouvelle-Calédonie (France)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7 Feb 2026</a:t>
            </a:r>
          </a:p>
        </p:txBody>
      </p:sp>
      <p:pic>
        <p:nvPicPr>
          <p:cNvPr id="5" name="Audio_2026_02_07_Joella-Mahitoga_a0d92db1">
            <a:hlinkClick r:id="" action="ppaction://media"/>
            <a:extLst>
              <a:ext uri="{FF2B5EF4-FFF2-40B4-BE49-F238E27FC236}">
                <a16:creationId xmlns:a16="http://schemas.microsoft.com/office/drawing/2014/main" id="{8678628D-F740-3B80-78C6-F314B2416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8_Ares-Navarrete_12a187b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Ares Navarrete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Chilpancingo, Guerrero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8 Feb 2026</a:t>
            </a:r>
          </a:p>
        </p:txBody>
      </p:sp>
      <p:pic>
        <p:nvPicPr>
          <p:cNvPr id="5" name="Audio_2026_02_08_Ares-Navarrete_12a187bc">
            <a:hlinkClick r:id="" action="ppaction://media"/>
            <a:extLst>
              <a:ext uri="{FF2B5EF4-FFF2-40B4-BE49-F238E27FC236}">
                <a16:creationId xmlns:a16="http://schemas.microsoft.com/office/drawing/2014/main" id="{258FB0CA-0978-C9C2-86EE-DF7785735B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8_Anastasia-Mati_ca46251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Anastasia Matić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Biel, Bern (Switzerland)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8 Feb 2026</a:t>
            </a:r>
          </a:p>
        </p:txBody>
      </p:sp>
      <p:pic>
        <p:nvPicPr>
          <p:cNvPr id="5" name="Audio_2026_02_08_Anastasia-Matic_ca462510">
            <a:hlinkClick r:id="" action="ppaction://media"/>
            <a:extLst>
              <a:ext uri="{FF2B5EF4-FFF2-40B4-BE49-F238E27FC236}">
                <a16:creationId xmlns:a16="http://schemas.microsoft.com/office/drawing/2014/main" id="{3A242212-5B8F-B4A1-C73E-8994B45FDB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09_Ashtyn-Tice_8d6817e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Ashtyn Tice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Dothan, Alabama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9 Feb 2026</a:t>
            </a:r>
          </a:p>
        </p:txBody>
      </p:sp>
      <p:pic>
        <p:nvPicPr>
          <p:cNvPr id="5" name="Audio_2026_02_09_Ashtyn-Tice_8d6817e0">
            <a:hlinkClick r:id="" action="ppaction://media"/>
            <a:extLst>
              <a:ext uri="{FF2B5EF4-FFF2-40B4-BE49-F238E27FC236}">
                <a16:creationId xmlns:a16="http://schemas.microsoft.com/office/drawing/2014/main" id="{A848872F-08B6-57D4-ED1B-C80F83BCC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0_Rylie-Autumn-Heart_cdb7b3f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Rylie Autumn Heart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Homestead, Pennsylvania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10 Feb 2026</a:t>
            </a:r>
          </a:p>
        </p:txBody>
      </p:sp>
      <p:pic>
        <p:nvPicPr>
          <p:cNvPr id="5" name="Audio_2026_02_10_Rylie-Autumn-Heart_cdb7b3f4">
            <a:hlinkClick r:id="" action="ppaction://media"/>
            <a:extLst>
              <a:ext uri="{FF2B5EF4-FFF2-40B4-BE49-F238E27FC236}">
                <a16:creationId xmlns:a16="http://schemas.microsoft.com/office/drawing/2014/main" id="{145CF6F3-285B-4B13-7D50-4D3E7CEAF5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1_Beatrice_d42b987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Beatrice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Vittoria, Ragusa, Sicily (Italy)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11 Feb 2026</a:t>
            </a:r>
          </a:p>
        </p:txBody>
      </p:sp>
      <p:pic>
        <p:nvPicPr>
          <p:cNvPr id="5" name="Audio_2026_02_11_Beatrice_d42b9874">
            <a:hlinkClick r:id="" action="ppaction://media"/>
            <a:extLst>
              <a:ext uri="{FF2B5EF4-FFF2-40B4-BE49-F238E27FC236}">
                <a16:creationId xmlns:a16="http://schemas.microsoft.com/office/drawing/2014/main" id="{A7E86339-7C39-EDCD-E3E8-890B839A5C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1_Emanuelle-Silva-Manu_e85e349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Emanuelle Silva ("Manu")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Coqueiro Seco, Alagoas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decapitated. 11 Feb 2026</a:t>
            </a:r>
          </a:p>
        </p:txBody>
      </p:sp>
      <p:pic>
        <p:nvPicPr>
          <p:cNvPr id="5" name="Audio_2026_02_11_Emanuelle-Silva_e85e3499">
            <a:hlinkClick r:id="" action="ppaction://media"/>
            <a:extLst>
              <a:ext uri="{FF2B5EF4-FFF2-40B4-BE49-F238E27FC236}">
                <a16:creationId xmlns:a16="http://schemas.microsoft.com/office/drawing/2014/main" id="{D6E37803-24BE-43F4-708E-A506E299AA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2_Name-Unknown_c8f2ad6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Janakpur, Madhesh (Nepal)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12 Feb 2026</a:t>
            </a:r>
          </a:p>
        </p:txBody>
      </p:sp>
      <p:pic>
        <p:nvPicPr>
          <p:cNvPr id="5" name="Audio_2026_02_12_Name-Unknown_c8f2ad61">
            <a:hlinkClick r:id="" action="ppaction://media"/>
            <a:extLst>
              <a:ext uri="{FF2B5EF4-FFF2-40B4-BE49-F238E27FC236}">
                <a16:creationId xmlns:a16="http://schemas.microsoft.com/office/drawing/2014/main" id="{ED393D2C-6E48-ACCE-EF01-4A3DBD33A4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3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5_Natasha-Lucas-do-Nascimento-Gabi_f182e80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Natasha Lucas do Nascimento ("Gabi")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Vitória, Espírito Santo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15 Feb 2026</a:t>
            </a:r>
          </a:p>
        </p:txBody>
      </p:sp>
      <p:pic>
        <p:nvPicPr>
          <p:cNvPr id="5" name="Audio_2026_02_15_Natasha-Lucas-do-Nascimento_f182e80e">
            <a:hlinkClick r:id="" action="ppaction://media"/>
            <a:extLst>
              <a:ext uri="{FF2B5EF4-FFF2-40B4-BE49-F238E27FC236}">
                <a16:creationId xmlns:a16="http://schemas.microsoft.com/office/drawing/2014/main" id="{AF9415EB-6C9C-D374-CCFD-E36D023E40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4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6_Name-Unknown_a725095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Melcho Ocampo, Estado de México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16 Feb 2026</a:t>
            </a:r>
          </a:p>
        </p:txBody>
      </p:sp>
      <p:pic>
        <p:nvPicPr>
          <p:cNvPr id="5" name="Audio_2026_02_16_Name-Unknown_a7250954">
            <a:hlinkClick r:id="" action="ppaction://media"/>
            <a:extLst>
              <a:ext uri="{FF2B5EF4-FFF2-40B4-BE49-F238E27FC236}">
                <a16:creationId xmlns:a16="http://schemas.microsoft.com/office/drawing/2014/main" id="{DC9229A7-5426-B6C6-DBFC-E5B7184AA1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6_Gabriella-dos-Santos-Gabi_337a5ad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Gabriella dos Santos ("Gabi")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Campo Grande, Mato Grosso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16 Feb 2026</a:t>
            </a:r>
          </a:p>
        </p:txBody>
      </p:sp>
      <p:pic>
        <p:nvPicPr>
          <p:cNvPr id="5" name="Audio_2026_02_16_Gabriella-dos-Santos_337a5adb">
            <a:hlinkClick r:id="" action="ppaction://media"/>
            <a:extLst>
              <a:ext uri="{FF2B5EF4-FFF2-40B4-BE49-F238E27FC236}">
                <a16:creationId xmlns:a16="http://schemas.microsoft.com/office/drawing/2014/main" id="{0D53BD00-6869-8A36-96BC-8A158D8FDB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8_Constanza-Sanchez-Tolosa-Madre-Constanza_5f773a0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Constanza Sánchez Tolosa ("Madre Constanza")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60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Bogotá, Distrito Capital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18 Feb 2026</a:t>
            </a:r>
          </a:p>
        </p:txBody>
      </p:sp>
      <p:pic>
        <p:nvPicPr>
          <p:cNvPr id="5" name="Audio_2026_02_18_Constanza-Sanchez-Tolosa_5f773a03">
            <a:hlinkClick r:id="" action="ppaction://media"/>
            <a:extLst>
              <a:ext uri="{FF2B5EF4-FFF2-40B4-BE49-F238E27FC236}">
                <a16:creationId xmlns:a16="http://schemas.microsoft.com/office/drawing/2014/main" id="{5245AB85-6DF3-18AF-C543-0B589598E3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8_Suhasini_1def879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Suhasini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Ballari, Karnataka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suspected homicide. 18 Feb 2026</a:t>
            </a:r>
          </a:p>
        </p:txBody>
      </p:sp>
      <p:pic>
        <p:nvPicPr>
          <p:cNvPr id="5" name="Audio_2026_02_18_Suhasini_1def8799">
            <a:hlinkClick r:id="" action="ppaction://media"/>
            <a:extLst>
              <a:ext uri="{FF2B5EF4-FFF2-40B4-BE49-F238E27FC236}">
                <a16:creationId xmlns:a16="http://schemas.microsoft.com/office/drawing/2014/main" id="{5E97BEEF-160B-5114-71C7-F85DD23C43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8_Vannesa-Luciana-La-Luki_b61c86b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Vannesa Luciana ("La Luki")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Cúcuta, Norte de Santander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18 Feb 2026</a:t>
            </a:r>
          </a:p>
        </p:txBody>
      </p:sp>
      <p:pic>
        <p:nvPicPr>
          <p:cNvPr id="5" name="Audio_2026_02_18_Vannesa-Luciana_b61c86be">
            <a:hlinkClick r:id="" action="ppaction://media"/>
            <a:extLst>
              <a:ext uri="{FF2B5EF4-FFF2-40B4-BE49-F238E27FC236}">
                <a16:creationId xmlns:a16="http://schemas.microsoft.com/office/drawing/2014/main" id="{45EA99A0-5892-8290-F113-EC17907AC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19_Aydan_3f18df3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Aydan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Baku (Azerbaijan)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19 Feb 2026</a:t>
            </a:r>
          </a:p>
        </p:txBody>
      </p:sp>
      <p:pic>
        <p:nvPicPr>
          <p:cNvPr id="5" name="Audio_2026_02_19_Aydan_3f18df3c">
            <a:hlinkClick r:id="" action="ppaction://media"/>
            <a:extLst>
              <a:ext uri="{FF2B5EF4-FFF2-40B4-BE49-F238E27FC236}">
                <a16:creationId xmlns:a16="http://schemas.microsoft.com/office/drawing/2014/main" id="{35A13F1B-D2BB-958A-565D-29AE2375BA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0_Gadir_803af19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Gadir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Havana, La Habana (Cuba)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20 Feb 2026</a:t>
            </a:r>
          </a:p>
        </p:txBody>
      </p:sp>
      <p:pic>
        <p:nvPicPr>
          <p:cNvPr id="5" name="Audio_2026_02_20_Gadir_803af194">
            <a:hlinkClick r:id="" action="ppaction://media"/>
            <a:extLst>
              <a:ext uri="{FF2B5EF4-FFF2-40B4-BE49-F238E27FC236}">
                <a16:creationId xmlns:a16="http://schemas.microsoft.com/office/drawing/2014/main" id="{141EFFEA-E509-0AE6-32BF-853B18B079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1_Samanta-Gomes-de-Araujo_024f60f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Samanta Gomes de Araújo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Trindade,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21 Feb 2026</a:t>
            </a:r>
          </a:p>
        </p:txBody>
      </p:sp>
      <p:pic>
        <p:nvPicPr>
          <p:cNvPr id="5" name="Audio_2026_02_21_Samanta-Gomes-de-Araujo_024f60fe">
            <a:hlinkClick r:id="" action="ppaction://media"/>
            <a:extLst>
              <a:ext uri="{FF2B5EF4-FFF2-40B4-BE49-F238E27FC236}">
                <a16:creationId xmlns:a16="http://schemas.microsoft.com/office/drawing/2014/main" id="{672A9FB5-32F9-F5AF-DE70-B61CC7181B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3_Gisella-Estefania-Granda-Ochoa_b794c07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Gisella Estefanía Granda Ochoa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46-49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Pasaje, El Oro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23 Feb 2026</a:t>
            </a:r>
          </a:p>
        </p:txBody>
      </p:sp>
      <p:pic>
        <p:nvPicPr>
          <p:cNvPr id="5" name="Audio_2026_02_23_Gisella-Estefania-Granda-Ochoa_b794c072">
            <a:hlinkClick r:id="" action="ppaction://media"/>
            <a:extLst>
              <a:ext uri="{FF2B5EF4-FFF2-40B4-BE49-F238E27FC236}">
                <a16:creationId xmlns:a16="http://schemas.microsoft.com/office/drawing/2014/main" id="{DE928F9F-8AD4-23DF-2477-246D884F4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6_Melany-Hernandez_e4cbf62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Melany Hernández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Lérida, Tolima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26 Feb 2026</a:t>
            </a:r>
          </a:p>
        </p:txBody>
      </p:sp>
      <p:pic>
        <p:nvPicPr>
          <p:cNvPr id="5" name="Audio_2026_02_26_Melany-Hernandez_e4cbf62a">
            <a:hlinkClick r:id="" action="ppaction://media"/>
            <a:extLst>
              <a:ext uri="{FF2B5EF4-FFF2-40B4-BE49-F238E27FC236}">
                <a16:creationId xmlns:a16="http://schemas.microsoft.com/office/drawing/2014/main" id="{A180D4E7-B0A7-EC93-5E03-4E35AB1242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6_Kimberly-Joseline-Ramos-Beltran-Fanny_e38fb60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Kimberly Joseline Ramos Beltran ("Fanny")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Cuernavaca, Morelos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26 Feb 2026</a:t>
            </a:r>
          </a:p>
        </p:txBody>
      </p:sp>
      <p:pic>
        <p:nvPicPr>
          <p:cNvPr id="5" name="Audio_2026_02_26_Kimberly-Joseline-Ramos-Beltran_e38fb602">
            <a:hlinkClick r:id="" action="ppaction://media"/>
            <a:extLst>
              <a:ext uri="{FF2B5EF4-FFF2-40B4-BE49-F238E27FC236}">
                <a16:creationId xmlns:a16="http://schemas.microsoft.com/office/drawing/2014/main" id="{1E788FE2-7F66-E14B-C56A-4CA0D61C29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6_Arielle-Source-Love_c681ba3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Arielle Source Love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Diego, California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26 Feb 2026</a:t>
            </a:r>
          </a:p>
        </p:txBody>
      </p:sp>
      <p:pic>
        <p:nvPicPr>
          <p:cNvPr id="5" name="Audio_2026_02_26_Arielle-Source-Love_c681ba31">
            <a:hlinkClick r:id="" action="ppaction://media"/>
            <a:extLst>
              <a:ext uri="{FF2B5EF4-FFF2-40B4-BE49-F238E27FC236}">
                <a16:creationId xmlns:a16="http://schemas.microsoft.com/office/drawing/2014/main" id="{AC02A25B-BDDE-14E7-B5BF-3094760FD5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7_Naome_ae6d5da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Naome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Tibau do Sul,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27 Feb 2026</a:t>
            </a:r>
          </a:p>
        </p:txBody>
      </p:sp>
      <p:pic>
        <p:nvPicPr>
          <p:cNvPr id="5" name="Audio_2026_02_27_Naome_ae6d5dae">
            <a:hlinkClick r:id="" action="ppaction://media"/>
            <a:extLst>
              <a:ext uri="{FF2B5EF4-FFF2-40B4-BE49-F238E27FC236}">
                <a16:creationId xmlns:a16="http://schemas.microsoft.com/office/drawing/2014/main" id="{A6135D1A-9C19-B87D-E020-0B7B103601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8_Renu-Devi_39b00c6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Renu Devi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Bagaha, Bihah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28 Feb 2026</a:t>
            </a:r>
          </a:p>
        </p:txBody>
      </p:sp>
      <p:pic>
        <p:nvPicPr>
          <p:cNvPr id="5" name="Audio_2026_02_28_Renu-Devi_39b00c6a">
            <a:hlinkClick r:id="" action="ppaction://media"/>
            <a:extLst>
              <a:ext uri="{FF2B5EF4-FFF2-40B4-BE49-F238E27FC236}">
                <a16:creationId xmlns:a16="http://schemas.microsoft.com/office/drawing/2014/main" id="{C0753E40-E5BC-F2AE-DB6F-6EDFD0C789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2_28_Name-Unknown_fe7a2f6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Cuenca, Azuay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28 Feb 2026</a:t>
            </a:r>
          </a:p>
        </p:txBody>
      </p:sp>
      <p:pic>
        <p:nvPicPr>
          <p:cNvPr id="5" name="Audio_2026_02_28_Name-Unknown_fe7a2f62">
            <a:hlinkClick r:id="" action="ppaction://media"/>
            <a:extLst>
              <a:ext uri="{FF2B5EF4-FFF2-40B4-BE49-F238E27FC236}">
                <a16:creationId xmlns:a16="http://schemas.microsoft.com/office/drawing/2014/main" id="{C36990B9-D49D-1DA9-7067-4BE9E07E85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02_Flavia-Cunha_ab4e61e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Flavia Cunha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Divinópolis,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Mar 2026</a:t>
            </a:r>
          </a:p>
        </p:txBody>
      </p:sp>
      <p:pic>
        <p:nvPicPr>
          <p:cNvPr id="5" name="Audio_2026_03_02_Flavia-Cunha_ab4e61e9">
            <a:hlinkClick r:id="" action="ppaction://media"/>
            <a:extLst>
              <a:ext uri="{FF2B5EF4-FFF2-40B4-BE49-F238E27FC236}">
                <a16:creationId xmlns:a16="http://schemas.microsoft.com/office/drawing/2014/main" id="{8D85B749-5652-9CA6-30D0-42B0082250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03_Jadyn-Kimsel_aca145f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Jadyn Kimsel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Howell, Michigan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 Mar 2026</a:t>
            </a:r>
          </a:p>
        </p:txBody>
      </p:sp>
      <p:pic>
        <p:nvPicPr>
          <p:cNvPr id="5" name="Audio_2026_03_03_Jadyn-Kimsel_aca145f1">
            <a:hlinkClick r:id="" action="ppaction://media"/>
            <a:extLst>
              <a:ext uri="{FF2B5EF4-FFF2-40B4-BE49-F238E27FC236}">
                <a16:creationId xmlns:a16="http://schemas.microsoft.com/office/drawing/2014/main" id="{156821D6-110C-95AD-FCBF-2F3465ED0B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03_Keira-Rose-Winters_4d5e18e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Keira Rose Winters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York, North Yorkshire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 Mar 2026</a:t>
            </a:r>
          </a:p>
        </p:txBody>
      </p:sp>
      <p:pic>
        <p:nvPicPr>
          <p:cNvPr id="5" name="Audio_2026_03_03_Keira-Rose-Winters_4d5e18e1">
            <a:hlinkClick r:id="" action="ppaction://media"/>
            <a:extLst>
              <a:ext uri="{FF2B5EF4-FFF2-40B4-BE49-F238E27FC236}">
                <a16:creationId xmlns:a16="http://schemas.microsoft.com/office/drawing/2014/main" id="{B77BF916-9636-DE9D-451C-48299B5FCB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03_Thea-Lourdes-Masica_d631e48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Thea Lourdes Masica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Plymouth, Minnesota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 Mar 2026</a:t>
            </a:r>
          </a:p>
        </p:txBody>
      </p:sp>
      <p:pic>
        <p:nvPicPr>
          <p:cNvPr id="5" name="Audio_2026_03_03_Thea-Lourdes-Masica_d631e480">
            <a:hlinkClick r:id="" action="ppaction://media"/>
            <a:extLst>
              <a:ext uri="{FF2B5EF4-FFF2-40B4-BE49-F238E27FC236}">
                <a16:creationId xmlns:a16="http://schemas.microsoft.com/office/drawing/2014/main" id="{125617BB-E0B5-A944-B17F-8133BCE2AE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05_Daniela_fcd52d6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Daniela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Manizales, Caldas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Mar 2026</a:t>
            </a:r>
          </a:p>
        </p:txBody>
      </p:sp>
      <p:pic>
        <p:nvPicPr>
          <p:cNvPr id="5" name="Audio_2026_03_05_Daniela_fcd52d60">
            <a:hlinkClick r:id="" action="ppaction://media"/>
            <a:extLst>
              <a:ext uri="{FF2B5EF4-FFF2-40B4-BE49-F238E27FC236}">
                <a16:creationId xmlns:a16="http://schemas.microsoft.com/office/drawing/2014/main" id="{1165E931-721B-F5D3-E70F-A368335C71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06_Nayrobi-Flores-Arcia_a185383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Nayrobi Flores Arcia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de México, CDMX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 and stabbed. 6 Mar 2026</a:t>
            </a:r>
          </a:p>
        </p:txBody>
      </p:sp>
      <p:pic>
        <p:nvPicPr>
          <p:cNvPr id="5" name="Audio_2026_03_06_Nayrobi-Flores-Arcia_a1853830">
            <a:hlinkClick r:id="" action="ppaction://media"/>
            <a:extLst>
              <a:ext uri="{FF2B5EF4-FFF2-40B4-BE49-F238E27FC236}">
                <a16:creationId xmlns:a16="http://schemas.microsoft.com/office/drawing/2014/main" id="{2ED31ADB-A9E2-A969-85E0-BA77E1BDE2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13_Giseel-Guzman-Aguilar-Centeno_f4e4be2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Giseel Guzmán Aguilar Centeno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Comayaguela, Distrito Capital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Mar 2026</a:t>
            </a:r>
          </a:p>
        </p:txBody>
      </p:sp>
      <p:pic>
        <p:nvPicPr>
          <p:cNvPr id="5" name="Audio_2026_03_13_Giseel-Guzman-Aguilar-Centeno_f4e4be22">
            <a:hlinkClick r:id="" action="ppaction://media"/>
            <a:extLst>
              <a:ext uri="{FF2B5EF4-FFF2-40B4-BE49-F238E27FC236}">
                <a16:creationId xmlns:a16="http://schemas.microsoft.com/office/drawing/2014/main" id="{7AD27397-FCA6-927A-E68B-F48ED08C09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13_Shyyell-Diamond-Sanchez-Mccray-Mabel_5be7ef1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Shyyell Diamond Sanchez-Mccray (¨Mabel¨)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Petersburg, Virginia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Mar 2026</a:t>
            </a:r>
          </a:p>
        </p:txBody>
      </p:sp>
      <p:pic>
        <p:nvPicPr>
          <p:cNvPr id="5" name="Audio_2026_03_13_Shyyell-Diamond-Sanchez-Mccray_5be7ef13">
            <a:hlinkClick r:id="" action="ppaction://media"/>
            <a:extLst>
              <a:ext uri="{FF2B5EF4-FFF2-40B4-BE49-F238E27FC236}">
                <a16:creationId xmlns:a16="http://schemas.microsoft.com/office/drawing/2014/main" id="{E3D8AB1F-A730-2C1A-7E19-C86917E847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14_Sigrid-Taylor_7d09d04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Sigrid Taylor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Canterbury, Kent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14 Mar 2026</a:t>
            </a:r>
          </a:p>
        </p:txBody>
      </p:sp>
      <p:pic>
        <p:nvPicPr>
          <p:cNvPr id="5" name="Audio_2026_03_14_Sigrid-Taylor_7d09d04e">
            <a:hlinkClick r:id="" action="ppaction://media"/>
            <a:extLst>
              <a:ext uri="{FF2B5EF4-FFF2-40B4-BE49-F238E27FC236}">
                <a16:creationId xmlns:a16="http://schemas.microsoft.com/office/drawing/2014/main" id="{2D2C0FCA-A54B-AA71-E499-E94A47898B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15_Erika-Droual_59581b9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Erika Droual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Paris (France)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15 Mar 2026</a:t>
            </a:r>
          </a:p>
        </p:txBody>
      </p:sp>
      <p:pic>
        <p:nvPicPr>
          <p:cNvPr id="5" name="Audio_2026_03_15_Erika-Droual_59581b9a">
            <a:hlinkClick r:id="" action="ppaction://media"/>
            <a:extLst>
              <a:ext uri="{FF2B5EF4-FFF2-40B4-BE49-F238E27FC236}">
                <a16:creationId xmlns:a16="http://schemas.microsoft.com/office/drawing/2014/main" id="{D3EAD28E-E020-409E-D6B8-44E5F7709C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15_Jeanne_a33e326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Jeanne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Ouagadougou, Kadiogo (Burkina Faso)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 and murdered. 15 Mar 2026</a:t>
            </a:r>
          </a:p>
        </p:txBody>
      </p:sp>
      <p:pic>
        <p:nvPicPr>
          <p:cNvPr id="5" name="Audio_2026_03_15_Jeanne_a33e3262">
            <a:hlinkClick r:id="" action="ppaction://media"/>
            <a:extLst>
              <a:ext uri="{FF2B5EF4-FFF2-40B4-BE49-F238E27FC236}">
                <a16:creationId xmlns:a16="http://schemas.microsoft.com/office/drawing/2014/main" id="{00CC043A-7AC6-E560-191A-107E83A23F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18_Suellen-Jalala-Ferreira-de-Brito_219ffa5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Suellen Jalala Ferreira de Brito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Araras,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18 Mar 2026</a:t>
            </a:r>
          </a:p>
        </p:txBody>
      </p:sp>
      <p:pic>
        <p:nvPicPr>
          <p:cNvPr id="5" name="Audio_2026_03_18_Suellen-Jalala-Ferreira-de-Brito_219ffa52">
            <a:hlinkClick r:id="" action="ppaction://media"/>
            <a:extLst>
              <a:ext uri="{FF2B5EF4-FFF2-40B4-BE49-F238E27FC236}">
                <a16:creationId xmlns:a16="http://schemas.microsoft.com/office/drawing/2014/main" id="{E438E9CF-330E-06F0-B30E-67F335F802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19_Vaiolet-Trochez_0f56803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Vaiolet Trochez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Santander de Quilichao,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19 Mar 2026</a:t>
            </a:r>
          </a:p>
        </p:txBody>
      </p:sp>
      <p:pic>
        <p:nvPicPr>
          <p:cNvPr id="5" name="Audio_2026_03_19_Vaiolet-Trochez_0f56803a">
            <a:hlinkClick r:id="" action="ppaction://media"/>
            <a:extLst>
              <a:ext uri="{FF2B5EF4-FFF2-40B4-BE49-F238E27FC236}">
                <a16:creationId xmlns:a16="http://schemas.microsoft.com/office/drawing/2014/main" id="{A8B53C21-EF0F-435E-80CF-583149AB6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0_Karla_a882d39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Naranjal,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20 Mar 2026</a:t>
            </a:r>
          </a:p>
        </p:txBody>
      </p:sp>
      <p:pic>
        <p:nvPicPr>
          <p:cNvPr id="5" name="Audio_2026_03_20_Karla_a882d396">
            <a:hlinkClick r:id="" action="ppaction://media"/>
            <a:extLst>
              <a:ext uri="{FF2B5EF4-FFF2-40B4-BE49-F238E27FC236}">
                <a16:creationId xmlns:a16="http://schemas.microsoft.com/office/drawing/2014/main" id="{42CBB035-9AC7-F6C5-65A1-9FCCB126E3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0_Yannis-Boumelah_b82ba41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Yannis Boumelah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Saint-Brieuc, Côtes-d'Armor (France)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20 Mar 2026</a:t>
            </a:r>
          </a:p>
        </p:txBody>
      </p:sp>
      <p:pic>
        <p:nvPicPr>
          <p:cNvPr id="5" name="Audio_2026_03_20_Yannis-Boumelah_b82ba419">
            <a:hlinkClick r:id="" action="ppaction://media"/>
            <a:extLst>
              <a:ext uri="{FF2B5EF4-FFF2-40B4-BE49-F238E27FC236}">
                <a16:creationId xmlns:a16="http://schemas.microsoft.com/office/drawing/2014/main" id="{D715B84F-5D4F-3A67-CEB2-42B15A3617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1_Nina_1324dfc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Nina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Baden-Württemberg (Germany)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21 Mar 2026</a:t>
            </a:r>
          </a:p>
        </p:txBody>
      </p:sp>
      <p:pic>
        <p:nvPicPr>
          <p:cNvPr id="5" name="Audio_2026_03_21_Nina_1324dfc4">
            <a:hlinkClick r:id="" action="ppaction://media"/>
            <a:extLst>
              <a:ext uri="{FF2B5EF4-FFF2-40B4-BE49-F238E27FC236}">
                <a16:creationId xmlns:a16="http://schemas.microsoft.com/office/drawing/2014/main" id="{E4EB324A-ED13-7B47-5EB2-79F24A949F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3_Solange-Herrera_d636531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Solange Herrera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Choluteca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Mar 2026</a:t>
            </a:r>
          </a:p>
        </p:txBody>
      </p:sp>
      <p:pic>
        <p:nvPicPr>
          <p:cNvPr id="5" name="Audio_2026_03_23_Solange-Herrera_d636531d">
            <a:hlinkClick r:id="" action="ppaction://media"/>
            <a:extLst>
              <a:ext uri="{FF2B5EF4-FFF2-40B4-BE49-F238E27FC236}">
                <a16:creationId xmlns:a16="http://schemas.microsoft.com/office/drawing/2014/main" id="{FC2B6E58-D4C2-BBB8-EAF9-FD148DF0F7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3_Name-Unknown_3515d5f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30-40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23 Mar 2026</a:t>
            </a:r>
          </a:p>
        </p:txBody>
      </p:sp>
      <p:pic>
        <p:nvPicPr>
          <p:cNvPr id="5" name="Audio_2026_03_23_Name-Unknown_3515d5f8">
            <a:hlinkClick r:id="" action="ppaction://media"/>
            <a:extLst>
              <a:ext uri="{FF2B5EF4-FFF2-40B4-BE49-F238E27FC236}">
                <a16:creationId xmlns:a16="http://schemas.microsoft.com/office/drawing/2014/main" id="{D2AB63F0-E663-45AF-9193-A57764C04D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4_Sydney-Lou-Walden_893aeed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Sydney Lou Walden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Lancaster, Pennsylvania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24 Mar 2026</a:t>
            </a:r>
          </a:p>
        </p:txBody>
      </p:sp>
      <p:pic>
        <p:nvPicPr>
          <p:cNvPr id="5" name="Audio_2026_03_24_Sydney-Lou-Walden_893aeed4">
            <a:hlinkClick r:id="" action="ppaction://media"/>
            <a:extLst>
              <a:ext uri="{FF2B5EF4-FFF2-40B4-BE49-F238E27FC236}">
                <a16:creationId xmlns:a16="http://schemas.microsoft.com/office/drawing/2014/main" id="{292A5480-96D8-383E-0E7A-3056B2AA4B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7_Estrelinha-de-Souza_e4242ea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Estrelinha de Souza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Barra,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27 Mar 2026</a:t>
            </a:r>
          </a:p>
        </p:txBody>
      </p:sp>
      <p:pic>
        <p:nvPicPr>
          <p:cNvPr id="5" name="Audio_2026_03_27_Estrelinha-de-Souza_e4242eab">
            <a:hlinkClick r:id="" action="ppaction://media"/>
            <a:extLst>
              <a:ext uri="{FF2B5EF4-FFF2-40B4-BE49-F238E27FC236}">
                <a16:creationId xmlns:a16="http://schemas.microsoft.com/office/drawing/2014/main" id="{E6F26D40-CADE-6321-A9F2-4FCF1FD41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8_Estrella-Vazquez-Cruz_825f292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Estrella Vázquez Cruz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Azoyú, Guerrero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28 Mar 2026</a:t>
            </a:r>
          </a:p>
        </p:txBody>
      </p:sp>
      <p:pic>
        <p:nvPicPr>
          <p:cNvPr id="5" name="Audio_2026_03_28_Estrella-Vazquez-Cruz_825f2921">
            <a:hlinkClick r:id="" action="ppaction://media"/>
            <a:extLst>
              <a:ext uri="{FF2B5EF4-FFF2-40B4-BE49-F238E27FC236}">
                <a16:creationId xmlns:a16="http://schemas.microsoft.com/office/drawing/2014/main" id="{5B233921-F66F-A658-3A44-B790424E51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29_Tawan-Neves_f6d4230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Tawan Neves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Cabo Frio, Rio de Janeiro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29 Mar 2026</a:t>
            </a:r>
          </a:p>
        </p:txBody>
      </p:sp>
      <p:pic>
        <p:nvPicPr>
          <p:cNvPr id="5" name="Audio_2026_03_29_Tawan-Neves_f6d42300">
            <a:hlinkClick r:id="" action="ppaction://media"/>
            <a:extLst>
              <a:ext uri="{FF2B5EF4-FFF2-40B4-BE49-F238E27FC236}">
                <a16:creationId xmlns:a16="http://schemas.microsoft.com/office/drawing/2014/main" id="{024C1A81-1887-100B-5A55-7911F74391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3_31_Renata-Almeida-Dutra_5122a5f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Renata Almeida Dutra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31 Mar 2026</a:t>
            </a:r>
          </a:p>
        </p:txBody>
      </p:sp>
      <p:pic>
        <p:nvPicPr>
          <p:cNvPr id="5" name="Audio_2026_03_31_Renata-Almeida-Dutra_5122a5fb">
            <a:hlinkClick r:id="" action="ppaction://media"/>
            <a:extLst>
              <a:ext uri="{FF2B5EF4-FFF2-40B4-BE49-F238E27FC236}">
                <a16:creationId xmlns:a16="http://schemas.microsoft.com/office/drawing/2014/main" id="{50201B46-6888-1870-E25B-1750468A5B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1_La-Zamantha_e9a2e06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"La Zamantha"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Culiacán, Sinaloa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 Apr 2026</a:t>
            </a:r>
          </a:p>
        </p:txBody>
      </p:sp>
      <p:pic>
        <p:nvPicPr>
          <p:cNvPr id="5" name="Audio_2026_04_01_La-Zamantha_e9a2e06b">
            <a:hlinkClick r:id="" action="ppaction://media"/>
            <a:extLst>
              <a:ext uri="{FF2B5EF4-FFF2-40B4-BE49-F238E27FC236}">
                <a16:creationId xmlns:a16="http://schemas.microsoft.com/office/drawing/2014/main" id="{161041F0-3773-C6CE-71FA-EB486B8CF1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2_Name-Unknown_0918bca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Cancún, Quintana Roo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 Apr 2026</a:t>
            </a:r>
          </a:p>
        </p:txBody>
      </p:sp>
      <p:pic>
        <p:nvPicPr>
          <p:cNvPr id="5" name="Audio_2026_04_02_Name-Unknown_0918bcaa">
            <a:hlinkClick r:id="" action="ppaction://media"/>
            <a:extLst>
              <a:ext uri="{FF2B5EF4-FFF2-40B4-BE49-F238E27FC236}">
                <a16:creationId xmlns:a16="http://schemas.microsoft.com/office/drawing/2014/main" id="{DE14EA24-D97C-91A1-E60A-81DD30D7B5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4_Amelia-Caporale_7d59bd4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Amelia Caporale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Milan, Lombardy (Italy)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4 Apr 2026</a:t>
            </a:r>
          </a:p>
        </p:txBody>
      </p:sp>
      <p:pic>
        <p:nvPicPr>
          <p:cNvPr id="5" name="Audio_2026_04_04_Amelia-Caporale_7d59bd4d">
            <a:hlinkClick r:id="" action="ppaction://media"/>
            <a:extLst>
              <a:ext uri="{FF2B5EF4-FFF2-40B4-BE49-F238E27FC236}">
                <a16:creationId xmlns:a16="http://schemas.microsoft.com/office/drawing/2014/main" id="{94BB7BFC-FA06-2A1E-FE22-3D6B388C1C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5_Sara_8d648bd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Peshawar,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Apr 2026</a:t>
            </a:r>
          </a:p>
        </p:txBody>
      </p:sp>
      <p:pic>
        <p:nvPicPr>
          <p:cNvPr id="5" name="Audio_2026_04_05_Sara_8d648bdc">
            <a:hlinkClick r:id="" action="ppaction://media"/>
            <a:extLst>
              <a:ext uri="{FF2B5EF4-FFF2-40B4-BE49-F238E27FC236}">
                <a16:creationId xmlns:a16="http://schemas.microsoft.com/office/drawing/2014/main" id="{8F62BD89-12AC-2998-70CB-66BA762DFC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6_Sabrina-Loza_6fa3006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Sabrina Loza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Tlayacapan, Morelos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6 Apr 2026</a:t>
            </a:r>
          </a:p>
        </p:txBody>
      </p:sp>
      <p:pic>
        <p:nvPicPr>
          <p:cNvPr id="5" name="Audio_2026_04_06_Sabrina-Loza_6fa30069">
            <a:hlinkClick r:id="" action="ppaction://media"/>
            <a:extLst>
              <a:ext uri="{FF2B5EF4-FFF2-40B4-BE49-F238E27FC236}">
                <a16:creationId xmlns:a16="http://schemas.microsoft.com/office/drawing/2014/main" id="{A8DAAFF4-1672-E54A-E82C-DC4072ADD2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7_Morgan-Sage-Seltzer_ba4a511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Morgan Sage Seltzer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Boston, Massachusetts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7 Apr 2026</a:t>
            </a:r>
          </a:p>
        </p:txBody>
      </p:sp>
      <p:pic>
        <p:nvPicPr>
          <p:cNvPr id="5" name="Audio_2026_04_07_Morgan-Sage-Seltzer_ba4a5119">
            <a:hlinkClick r:id="" action="ppaction://media"/>
            <a:extLst>
              <a:ext uri="{FF2B5EF4-FFF2-40B4-BE49-F238E27FC236}">
                <a16:creationId xmlns:a16="http://schemas.microsoft.com/office/drawing/2014/main" id="{8F955046-8ED9-4B00-4CE8-9A3CEDEF82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7_Suzane-Almeida-Suzy_facf221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Suzane Almeida ("Suzy")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Guaraí, Tocantins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7 Apr 2026</a:t>
            </a:r>
          </a:p>
        </p:txBody>
      </p:sp>
      <p:pic>
        <p:nvPicPr>
          <p:cNvPr id="5" name="Audio_2026_04_07_Suzane-Almeida_facf221f">
            <a:hlinkClick r:id="" action="ppaction://media"/>
            <a:extLst>
              <a:ext uri="{FF2B5EF4-FFF2-40B4-BE49-F238E27FC236}">
                <a16:creationId xmlns:a16="http://schemas.microsoft.com/office/drawing/2014/main" id="{4171432D-A9AD-0BC6-D4BA-BE73873F1A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8_Claudia-Gabriela-Gomez-Cai_841886a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Claudia Gabriela Gómez ("Caí")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33-34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Posadas, Misiones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8 Apr 2026</a:t>
            </a:r>
          </a:p>
        </p:txBody>
      </p:sp>
      <p:pic>
        <p:nvPicPr>
          <p:cNvPr id="5" name="Audio_2026_04_08_Claudia-Gabriela-Gomez_841886a4">
            <a:hlinkClick r:id="" action="ppaction://media"/>
            <a:extLst>
              <a:ext uri="{FF2B5EF4-FFF2-40B4-BE49-F238E27FC236}">
                <a16:creationId xmlns:a16="http://schemas.microsoft.com/office/drawing/2014/main" id="{AA6AF659-2945-7351-7D06-425A65CB0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09_Davonta-Curtis_efa059d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Davonta Curtis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Chicago, Illinois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9 Apr 2026</a:t>
            </a:r>
          </a:p>
        </p:txBody>
      </p:sp>
      <p:pic>
        <p:nvPicPr>
          <p:cNvPr id="5" name="Audio_2026_04_09_Davonta-Curtis_efa059d4">
            <a:hlinkClick r:id="" action="ppaction://media"/>
            <a:extLst>
              <a:ext uri="{FF2B5EF4-FFF2-40B4-BE49-F238E27FC236}">
                <a16:creationId xmlns:a16="http://schemas.microsoft.com/office/drawing/2014/main" id="{7245E055-19F9-2BBC-D14F-9350D0069D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1_Daniela-Martinez-Silva_82262d1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Daniela Martínez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Morelia, Michoacán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11 Apr 2026</a:t>
            </a:r>
          </a:p>
        </p:txBody>
      </p:sp>
      <p:pic>
        <p:nvPicPr>
          <p:cNvPr id="5" name="Audio_2026_04_11_Daniela-Martinez-Silva_82262d17">
            <a:hlinkClick r:id="" action="ppaction://media"/>
            <a:extLst>
              <a:ext uri="{FF2B5EF4-FFF2-40B4-BE49-F238E27FC236}">
                <a16:creationId xmlns:a16="http://schemas.microsoft.com/office/drawing/2014/main" id="{B2E53E59-2C8E-A27E-F7CF-5441461778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2_Daniella-Analee-Escobedo_0477635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Daniella Analee Escobedo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Las Vegas, Nevada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12 Apr 2026</a:t>
            </a:r>
          </a:p>
        </p:txBody>
      </p:sp>
      <p:pic>
        <p:nvPicPr>
          <p:cNvPr id="5" name="Audio_2026_04_12_Daniella-Analee-Escobedo_04776352">
            <a:hlinkClick r:id="" action="ppaction://media"/>
            <a:extLst>
              <a:ext uri="{FF2B5EF4-FFF2-40B4-BE49-F238E27FC236}">
                <a16:creationId xmlns:a16="http://schemas.microsoft.com/office/drawing/2014/main" id="{CE0D89E1-F9E5-3C95-7E41-13DDACF3F1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3_Danielle-Spillman_b38f337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Danielle Spillman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74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Francisco, California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13 Apr 2026</a:t>
            </a:r>
          </a:p>
        </p:txBody>
      </p:sp>
      <p:pic>
        <p:nvPicPr>
          <p:cNvPr id="5" name="Audio_2026_04_13_Danielle-Spillman_b38f3373">
            <a:hlinkClick r:id="" action="ppaction://media"/>
            <a:extLst>
              <a:ext uri="{FF2B5EF4-FFF2-40B4-BE49-F238E27FC236}">
                <a16:creationId xmlns:a16="http://schemas.microsoft.com/office/drawing/2014/main" id="{EE262AAC-8977-3585-76C1-2308E737B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3_Arya_23d39d6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Arya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Ankara (Turkey)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13 Apr 2026</a:t>
            </a:r>
          </a:p>
        </p:txBody>
      </p:sp>
      <p:pic>
        <p:nvPicPr>
          <p:cNvPr id="5" name="Audio_2026_04_13_Arya_23d39d62">
            <a:hlinkClick r:id="" action="ppaction://media"/>
            <a:extLst>
              <a:ext uri="{FF2B5EF4-FFF2-40B4-BE49-F238E27FC236}">
                <a16:creationId xmlns:a16="http://schemas.microsoft.com/office/drawing/2014/main" id="{A950ACB1-A39E-B86D-91E0-742525C0B2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5_Vica-Monteros_1cf4dfd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Vica Monteros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Córdoba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15 Apr 2026</a:t>
            </a:r>
          </a:p>
        </p:txBody>
      </p:sp>
      <p:pic>
        <p:nvPicPr>
          <p:cNvPr id="5" name="Audio_2026_04_15_Vica-Monteros_1cf4dfd0">
            <a:hlinkClick r:id="" action="ppaction://media"/>
            <a:extLst>
              <a:ext uri="{FF2B5EF4-FFF2-40B4-BE49-F238E27FC236}">
                <a16:creationId xmlns:a16="http://schemas.microsoft.com/office/drawing/2014/main" id="{E398510A-69CC-9ECA-027E-E1AA6735E4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5_La-China_2313d9b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 China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Quevedo, Los Rios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15 Apr 2026</a:t>
            </a:r>
          </a:p>
        </p:txBody>
      </p:sp>
      <p:pic>
        <p:nvPicPr>
          <p:cNvPr id="5" name="Audio_2026_04_15_La-China_2313d9b9">
            <a:hlinkClick r:id="" action="ppaction://media"/>
            <a:extLst>
              <a:ext uri="{FF2B5EF4-FFF2-40B4-BE49-F238E27FC236}">
                <a16:creationId xmlns:a16="http://schemas.microsoft.com/office/drawing/2014/main" id="{0D89DDFB-7FA6-1947-E1BE-40BDB19293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6_Sarabjit-Kaur_6501402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Sarabjit Kaur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Bathinda, Punjab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16 Apr 2026</a:t>
            </a:r>
          </a:p>
        </p:txBody>
      </p:sp>
      <p:pic>
        <p:nvPicPr>
          <p:cNvPr id="5" name="Audio_2026_04_16_Sarabjit-Kaur_65014029">
            <a:hlinkClick r:id="" action="ppaction://media"/>
            <a:extLst>
              <a:ext uri="{FF2B5EF4-FFF2-40B4-BE49-F238E27FC236}">
                <a16:creationId xmlns:a16="http://schemas.microsoft.com/office/drawing/2014/main" id="{D2E5EB67-95B9-7BCB-36F7-DFECE94FD3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6_Sherry-Yue--Yuebng_ff18fe6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Sherry Yue ("玥餅 Yuèbǐng")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Taiwan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16 Apr 2026</a:t>
            </a:r>
          </a:p>
        </p:txBody>
      </p:sp>
      <p:pic>
        <p:nvPicPr>
          <p:cNvPr id="5" name="Audio_2026_04_16_Sherry-Yue_ff18fe6a">
            <a:hlinkClick r:id="" action="ppaction://media"/>
            <a:extLst>
              <a:ext uri="{FF2B5EF4-FFF2-40B4-BE49-F238E27FC236}">
                <a16:creationId xmlns:a16="http://schemas.microsoft.com/office/drawing/2014/main" id="{7F8A932F-2B1B-0814-7E3B-587993B6D4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6_Dayana-Gallegos_b4898a8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Dayana Gallegos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José del Cabo, Baja California Sur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16 Apr 2026</a:t>
            </a:r>
          </a:p>
        </p:txBody>
      </p:sp>
      <p:pic>
        <p:nvPicPr>
          <p:cNvPr id="5" name="Audio_2026_04_16_Dayana-Gallegos_b4898a8a">
            <a:hlinkClick r:id="" action="ppaction://media"/>
            <a:extLst>
              <a:ext uri="{FF2B5EF4-FFF2-40B4-BE49-F238E27FC236}">
                <a16:creationId xmlns:a16="http://schemas.microsoft.com/office/drawing/2014/main" id="{1186E984-12C2-AA0A-28A5-2CE228462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7_Aleanna-Royal-Belcher_1ac3515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Aleanna Royal Belcher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Binghamton, New York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17 Apr 2026</a:t>
            </a:r>
          </a:p>
        </p:txBody>
      </p:sp>
      <p:pic>
        <p:nvPicPr>
          <p:cNvPr id="5" name="Audio_2026_04_17_Aleanna-Royal-Belcher_1ac35159">
            <a:hlinkClick r:id="" action="ppaction://media"/>
            <a:extLst>
              <a:ext uri="{FF2B5EF4-FFF2-40B4-BE49-F238E27FC236}">
                <a16:creationId xmlns:a16="http://schemas.microsoft.com/office/drawing/2014/main" id="{194D21F6-D94A-4B85-FE13-2E65D157B4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7_Morgen-Batten_d5200bb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Morgen Batten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Swindon, Wiltshire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organ failure. 17 Apr 2026</a:t>
            </a:r>
          </a:p>
        </p:txBody>
      </p:sp>
      <p:pic>
        <p:nvPicPr>
          <p:cNvPr id="5" name="Audio_2026_04_17_Morgen-Batten_d5200bbf">
            <a:hlinkClick r:id="" action="ppaction://media"/>
            <a:extLst>
              <a:ext uri="{FF2B5EF4-FFF2-40B4-BE49-F238E27FC236}">
                <a16:creationId xmlns:a16="http://schemas.microsoft.com/office/drawing/2014/main" id="{A8447D47-3329-8A39-AE2F-1F307320BE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7_Paris-Harris_50d6155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Paris Harris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Dallas, Texas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Apr 2026</a:t>
            </a:r>
          </a:p>
        </p:txBody>
      </p:sp>
      <p:pic>
        <p:nvPicPr>
          <p:cNvPr id="5" name="Audio_2026_04_17_Paris-Harris_50d61559">
            <a:hlinkClick r:id="" action="ppaction://media"/>
            <a:extLst>
              <a:ext uri="{FF2B5EF4-FFF2-40B4-BE49-F238E27FC236}">
                <a16:creationId xmlns:a16="http://schemas.microsoft.com/office/drawing/2014/main" id="{08F110DF-3722-A5AE-CE49-D0D6FEFEF4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8_Lucas-RedBeard-Knapp-Luca_e463bec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Lucas RedBeard Knapp ("Luca")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Candy Kitchen, New Mexico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18 Apr 2026</a:t>
            </a:r>
          </a:p>
        </p:txBody>
      </p:sp>
      <p:pic>
        <p:nvPicPr>
          <p:cNvPr id="5" name="Audio_2026_04_18_Lucas-RedBeard-Knapp_e463bec6">
            <a:hlinkClick r:id="" action="ppaction://media"/>
            <a:extLst>
              <a:ext uri="{FF2B5EF4-FFF2-40B4-BE49-F238E27FC236}">
                <a16:creationId xmlns:a16="http://schemas.microsoft.com/office/drawing/2014/main" id="{CAD9E760-1857-0C07-514C-A6998C93FB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18_Fernanda-Palacios_038b4b7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Fernanda Palacios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Cintalapa de Figueroa, Chiapas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18 Apr 2026</a:t>
            </a:r>
          </a:p>
        </p:txBody>
      </p:sp>
      <p:pic>
        <p:nvPicPr>
          <p:cNvPr id="5" name="Audio_2026_04_18_Fernanda-Palacios_038b4b77">
            <a:hlinkClick r:id="" action="ppaction://media"/>
            <a:extLst>
              <a:ext uri="{FF2B5EF4-FFF2-40B4-BE49-F238E27FC236}">
                <a16:creationId xmlns:a16="http://schemas.microsoft.com/office/drawing/2014/main" id="{E8FD2E9B-507F-D1F8-F72A-31C293508E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20_Kai-Dana-Sorem_6361eaa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Kai Dana Sorem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Toboso, Negros Occcidental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20 Apr 2026</a:t>
            </a:r>
          </a:p>
        </p:txBody>
      </p:sp>
      <p:pic>
        <p:nvPicPr>
          <p:cNvPr id="5" name="Audio_2026_04_20_Kai-Dana-Sorem_6361eaa2">
            <a:hlinkClick r:id="" action="ppaction://media"/>
            <a:extLst>
              <a:ext uri="{FF2B5EF4-FFF2-40B4-BE49-F238E27FC236}">
                <a16:creationId xmlns:a16="http://schemas.microsoft.com/office/drawing/2014/main" id="{68ECA8E7-3F6A-6B6D-47A7-7AEFF048E6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20_Christina-Maria-Huerta-Iraci_197b22e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Christina Maria Huerta Iraci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Aztec, New Mexico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20 Apr 2026</a:t>
            </a:r>
          </a:p>
        </p:txBody>
      </p:sp>
      <p:pic>
        <p:nvPicPr>
          <p:cNvPr id="5" name="Audio_2026_04_20_Christina-Maria-Huerta-Iraci_197b22e0">
            <a:hlinkClick r:id="" action="ppaction://media"/>
            <a:extLst>
              <a:ext uri="{FF2B5EF4-FFF2-40B4-BE49-F238E27FC236}">
                <a16:creationId xmlns:a16="http://schemas.microsoft.com/office/drawing/2014/main" id="{AA81714C-0117-3309-AEC6-294EA06969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21_Caroba_3d9c733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Caroba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Punto de Ayutla, Querétaro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21 Apr 2026</a:t>
            </a:r>
          </a:p>
        </p:txBody>
      </p:sp>
      <p:pic>
        <p:nvPicPr>
          <p:cNvPr id="5" name="Audio_2026_04_21_Caroba_3d9c733b">
            <a:hlinkClick r:id="" action="ppaction://media"/>
            <a:extLst>
              <a:ext uri="{FF2B5EF4-FFF2-40B4-BE49-F238E27FC236}">
                <a16:creationId xmlns:a16="http://schemas.microsoft.com/office/drawing/2014/main" id="{BF779F01-BB4A-274C-591B-8EA266AB04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22_Valeria-Micaela-Benitez_978f230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Valeria Micaela Benítez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Virrey del Pino,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22 Apr 2026</a:t>
            </a:r>
          </a:p>
        </p:txBody>
      </p:sp>
      <p:pic>
        <p:nvPicPr>
          <p:cNvPr id="5" name="Audio_2026_04_22_Valeria-Micaela-Benitez_978f230c">
            <a:hlinkClick r:id="" action="ppaction://media"/>
            <a:extLst>
              <a:ext uri="{FF2B5EF4-FFF2-40B4-BE49-F238E27FC236}">
                <a16:creationId xmlns:a16="http://schemas.microsoft.com/office/drawing/2014/main" id="{2364403E-5F2A-9C2F-1AE5-2AB7402972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25_Valeska-Barboza_ea1882c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Valeska Barboza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Brasília, Distrito Federal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25 Apr 2026</a:t>
            </a:r>
          </a:p>
        </p:txBody>
      </p:sp>
      <p:pic>
        <p:nvPicPr>
          <p:cNvPr id="5" name="Audio_2026_04_25_Valeska-Barboza_ea1882cf">
            <a:hlinkClick r:id="" action="ppaction://media"/>
            <a:extLst>
              <a:ext uri="{FF2B5EF4-FFF2-40B4-BE49-F238E27FC236}">
                <a16:creationId xmlns:a16="http://schemas.microsoft.com/office/drawing/2014/main" id="{A0BB12FB-88D0-34C1-8C65-8BCCD3DE93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26_Mallika_a0df363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Mallika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Challavaripalle, Andhra Pradesh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kidnapped and murdered. 26 Apr 2026</a:t>
            </a:r>
          </a:p>
        </p:txBody>
      </p:sp>
      <p:pic>
        <p:nvPicPr>
          <p:cNvPr id="5" name="Audio_2026_04_26_Mallika_a0df3638">
            <a:hlinkClick r:id="" action="ppaction://media"/>
            <a:extLst>
              <a:ext uri="{FF2B5EF4-FFF2-40B4-BE49-F238E27FC236}">
                <a16:creationId xmlns:a16="http://schemas.microsoft.com/office/drawing/2014/main" id="{C1E21C9F-B674-423D-CC97-3DC6B4E962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27_M_c1511d0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M.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Germany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Apr 2026</a:t>
            </a:r>
          </a:p>
        </p:txBody>
      </p:sp>
      <p:pic>
        <p:nvPicPr>
          <p:cNvPr id="5" name="Audio_2026_04_27_M._c1511d06">
            <a:hlinkClick r:id="" action="ppaction://media"/>
            <a:extLst>
              <a:ext uri="{FF2B5EF4-FFF2-40B4-BE49-F238E27FC236}">
                <a16:creationId xmlns:a16="http://schemas.microsoft.com/office/drawing/2014/main" id="{7930B1ED-B08E-61B8-F149-1B556CE379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4_28_Lanessa-Rodriguez_e02095b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Lanessa Rodriguez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Fort Pierce, Florida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28 Apr 2026</a:t>
            </a:r>
          </a:p>
        </p:txBody>
      </p:sp>
      <p:pic>
        <p:nvPicPr>
          <p:cNvPr id="5" name="Audio_2026_04_28_Lanessa-Rodriguez_e02095be">
            <a:hlinkClick r:id="" action="ppaction://media"/>
            <a:extLst>
              <a:ext uri="{FF2B5EF4-FFF2-40B4-BE49-F238E27FC236}">
                <a16:creationId xmlns:a16="http://schemas.microsoft.com/office/drawing/2014/main" id="{AEA75DAD-FB07-6CBD-D652-2727DEC7F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1_Cecilia-Cardona_66289a3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Cecilia Cardona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Gualeguay, Entre Rios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run over. 1 May 2026</a:t>
            </a:r>
          </a:p>
        </p:txBody>
      </p:sp>
      <p:pic>
        <p:nvPicPr>
          <p:cNvPr id="5" name="Audio_2026_05_01_Cecilia-Cardona_66289a3a">
            <a:hlinkClick r:id="" action="ppaction://media"/>
            <a:extLst>
              <a:ext uri="{FF2B5EF4-FFF2-40B4-BE49-F238E27FC236}">
                <a16:creationId xmlns:a16="http://schemas.microsoft.com/office/drawing/2014/main" id="{C0C90D55-CFCC-F161-A3F9-4C2DFEC3FB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2_Dayana-Pavon_a840067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Dayana Pavón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Nacaome, Valle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hanged. 2 May 2026</a:t>
            </a:r>
          </a:p>
        </p:txBody>
      </p:sp>
      <p:pic>
        <p:nvPicPr>
          <p:cNvPr id="5" name="Audio_2026_05_02_Dayana-Pavon_a840067d">
            <a:hlinkClick r:id="" action="ppaction://media"/>
            <a:extLst>
              <a:ext uri="{FF2B5EF4-FFF2-40B4-BE49-F238E27FC236}">
                <a16:creationId xmlns:a16="http://schemas.microsoft.com/office/drawing/2014/main" id="{B25527C2-8FC4-8F07-E03C-0DD1994BFA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3_Marcus-Noah-Mejia_190ebd0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Marcus Noah Mejía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Juticalpa, Olancho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 May 2026</a:t>
            </a:r>
          </a:p>
        </p:txBody>
      </p:sp>
      <p:pic>
        <p:nvPicPr>
          <p:cNvPr id="5" name="Audio_2026_05_03_Marcus-Noah-Mejia_190ebd0a">
            <a:hlinkClick r:id="" action="ppaction://media"/>
            <a:extLst>
              <a:ext uri="{FF2B5EF4-FFF2-40B4-BE49-F238E27FC236}">
                <a16:creationId xmlns:a16="http://schemas.microsoft.com/office/drawing/2014/main" id="{71F173FC-678D-60E5-359E-B0ADF6720B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3_Bianka-Acsa-Rosa-da-Fonseca_d115013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Bianka Acsa Rosa da Fonseca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Curvelo,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burned. 3 May 2026</a:t>
            </a:r>
          </a:p>
        </p:txBody>
      </p:sp>
      <p:pic>
        <p:nvPicPr>
          <p:cNvPr id="5" name="Audio_2026_05_03_Bianka-Acsa-Rosa-da-Fonseca_d1150137">
            <a:hlinkClick r:id="" action="ppaction://media"/>
            <a:extLst>
              <a:ext uri="{FF2B5EF4-FFF2-40B4-BE49-F238E27FC236}">
                <a16:creationId xmlns:a16="http://schemas.microsoft.com/office/drawing/2014/main" id="{8466C9E9-2E3E-DFA2-9EF8-BC1D117300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4_Emanuelle-Samira-Fernandes-Neta_24ad590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Emanuelle Samira Fernandes Neta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Mossoró,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4 May 2026</a:t>
            </a:r>
          </a:p>
        </p:txBody>
      </p:sp>
      <p:pic>
        <p:nvPicPr>
          <p:cNvPr id="5" name="Audio_2026_05_04_Emanuelle-Samira-Fernandes-Neta_24ad5909">
            <a:hlinkClick r:id="" action="ppaction://media"/>
            <a:extLst>
              <a:ext uri="{FF2B5EF4-FFF2-40B4-BE49-F238E27FC236}">
                <a16:creationId xmlns:a16="http://schemas.microsoft.com/office/drawing/2014/main" id="{141302FF-87B0-FDC4-B8DB-6341ACAE48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4_Sherazade_8ac1333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Sherazade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Posorja, Guayas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4 May 2026</a:t>
            </a:r>
          </a:p>
        </p:txBody>
      </p:sp>
      <p:pic>
        <p:nvPicPr>
          <p:cNvPr id="5" name="Audio_2026_05_04_Sherazade_8ac1333c">
            <a:hlinkClick r:id="" action="ppaction://media"/>
            <a:extLst>
              <a:ext uri="{FF2B5EF4-FFF2-40B4-BE49-F238E27FC236}">
                <a16:creationId xmlns:a16="http://schemas.microsoft.com/office/drawing/2014/main" id="{E3E9DCAE-6508-E254-E129-24803191D9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5_Hailey-Spot-Singleton_232f222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Hailey "Spot" Singleton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Dunnellon, Florida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May 2026</a:t>
            </a:r>
          </a:p>
        </p:txBody>
      </p:sp>
      <p:pic>
        <p:nvPicPr>
          <p:cNvPr id="5" name="Audio_2026_05_05_Hailey-Spot-Singleton_232f2228">
            <a:hlinkClick r:id="" action="ppaction://media"/>
            <a:extLst>
              <a:ext uri="{FF2B5EF4-FFF2-40B4-BE49-F238E27FC236}">
                <a16:creationId xmlns:a16="http://schemas.microsoft.com/office/drawing/2014/main" id="{DEEBF0DC-63CC-FFE2-584B-96292CDEEB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5_Agatha_a2e5623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Agatha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Mossóro,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5 May 2026</a:t>
            </a:r>
          </a:p>
        </p:txBody>
      </p:sp>
      <p:pic>
        <p:nvPicPr>
          <p:cNvPr id="5" name="Audio_2026_05_05_Agatha_a2e5623a">
            <a:hlinkClick r:id="" action="ppaction://media"/>
            <a:extLst>
              <a:ext uri="{FF2B5EF4-FFF2-40B4-BE49-F238E27FC236}">
                <a16:creationId xmlns:a16="http://schemas.microsoft.com/office/drawing/2014/main" id="{9E8C94CA-5CDB-4CD1-2E57-FB305FC813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7_Mariana-Ballesteros-Restrepo_21223ea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Mariana Ballesteros Restrepo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Bello,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7 May 2026</a:t>
            </a:r>
          </a:p>
        </p:txBody>
      </p:sp>
      <p:pic>
        <p:nvPicPr>
          <p:cNvPr id="5" name="Audio_2026_05_07_Mariana-Ballesteros-Restrepo_21223ea1">
            <a:hlinkClick r:id="" action="ppaction://media"/>
            <a:extLst>
              <a:ext uri="{FF2B5EF4-FFF2-40B4-BE49-F238E27FC236}">
                <a16:creationId xmlns:a16="http://schemas.microsoft.com/office/drawing/2014/main" id="{8C0CF494-7ABA-2773-1BCA-49FB2FA6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7_Radhika-Jadhav_63ff0cb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Radhika Jadhav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Nagpur, Maharashtra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7 May 2026</a:t>
            </a:r>
          </a:p>
        </p:txBody>
      </p:sp>
      <p:pic>
        <p:nvPicPr>
          <p:cNvPr id="5" name="Audio_2026_05_07_Radhika-Jadhav_63ff0cbc">
            <a:hlinkClick r:id="" action="ppaction://media"/>
            <a:extLst>
              <a:ext uri="{FF2B5EF4-FFF2-40B4-BE49-F238E27FC236}">
                <a16:creationId xmlns:a16="http://schemas.microsoft.com/office/drawing/2014/main" id="{52392391-3A29-DC64-F6F5-6CFCCAF2E9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7_Daniela-Rave-Rico_00c7cef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Daniela Rave Rico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Angelópolis,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7 May 2026</a:t>
            </a:r>
          </a:p>
        </p:txBody>
      </p:sp>
      <p:pic>
        <p:nvPicPr>
          <p:cNvPr id="5" name="Audio_2026_05_07_Daniela-Rave-Rico_00c7cef0">
            <a:hlinkClick r:id="" action="ppaction://media"/>
            <a:extLst>
              <a:ext uri="{FF2B5EF4-FFF2-40B4-BE49-F238E27FC236}">
                <a16:creationId xmlns:a16="http://schemas.microsoft.com/office/drawing/2014/main" id="{AA445D20-2D63-A0C6-69EF-B924AE587B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7_Esthefania-Delgado-Fanny_6aa0bbc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Esthefanía Delgado ("Fanny")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Mexicaltzingo, Estado de México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7 May 2026</a:t>
            </a:r>
          </a:p>
        </p:txBody>
      </p:sp>
      <p:pic>
        <p:nvPicPr>
          <p:cNvPr id="5" name="Audio_2026_05_07_Esthefania-Delgado_6aa0bbcc">
            <a:hlinkClick r:id="" action="ppaction://media"/>
            <a:extLst>
              <a:ext uri="{FF2B5EF4-FFF2-40B4-BE49-F238E27FC236}">
                <a16:creationId xmlns:a16="http://schemas.microsoft.com/office/drawing/2014/main" id="{E6CEFB3E-B125-09F9-E76D-78ED955339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7_Fiorella-Rodriguez_ec1e9fc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Fiorella Rodríguez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Manta, Manabi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7 May 2026</a:t>
            </a:r>
          </a:p>
        </p:txBody>
      </p:sp>
      <p:pic>
        <p:nvPicPr>
          <p:cNvPr id="5" name="Audio_2026_05_07_Fiorella-Rodriguez_ec1e9fc0">
            <a:hlinkClick r:id="" action="ppaction://media"/>
            <a:extLst>
              <a:ext uri="{FF2B5EF4-FFF2-40B4-BE49-F238E27FC236}">
                <a16:creationId xmlns:a16="http://schemas.microsoft.com/office/drawing/2014/main" id="{B5A92638-65AF-76C6-EDA5-355CBF8695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9_Luana-Faria-da-Silva-Oliveira_a379eb1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Luana Faria da Silva Oliveira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Mogi das Cruzes,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9 May 2026</a:t>
            </a:r>
          </a:p>
        </p:txBody>
      </p:sp>
      <p:pic>
        <p:nvPicPr>
          <p:cNvPr id="5" name="Audio_2026_05_09_Luana-Faria-da-Silva-Oliveira_a379eb1d">
            <a:hlinkClick r:id="" action="ppaction://media"/>
            <a:extLst>
              <a:ext uri="{FF2B5EF4-FFF2-40B4-BE49-F238E27FC236}">
                <a16:creationId xmlns:a16="http://schemas.microsoft.com/office/drawing/2014/main" id="{2823A6CD-31D4-D68A-9B2A-410854BD6E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09_Isabelle-Arcanjo_f7772a0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Isabelle Arcanjo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Tibau do Sul, Rio Grande do Norte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kidnapped and murdered. 9 May 2026</a:t>
            </a:r>
          </a:p>
        </p:txBody>
      </p:sp>
      <p:pic>
        <p:nvPicPr>
          <p:cNvPr id="5" name="Audio_2026_05_09_Isabelle-Arcanjo_f7772a0f">
            <a:hlinkClick r:id="" action="ppaction://media"/>
            <a:extLst>
              <a:ext uri="{FF2B5EF4-FFF2-40B4-BE49-F238E27FC236}">
                <a16:creationId xmlns:a16="http://schemas.microsoft.com/office/drawing/2014/main" id="{F03FC42D-664D-0652-CEC2-942A88D79A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0_Angelica_95b5940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Angélica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Luís, Maranhão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10 May 2026</a:t>
            </a:r>
          </a:p>
        </p:txBody>
      </p:sp>
      <p:pic>
        <p:nvPicPr>
          <p:cNvPr id="5" name="Audio_2026_05_10_Angelica_95b59402">
            <a:hlinkClick r:id="" action="ppaction://media"/>
            <a:extLst>
              <a:ext uri="{FF2B5EF4-FFF2-40B4-BE49-F238E27FC236}">
                <a16:creationId xmlns:a16="http://schemas.microsoft.com/office/drawing/2014/main" id="{03AC1CEC-55C4-57E6-EE55-D35202FC3B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0_Juniper-Blessing_94886db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Juniper Blessing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Seattle, Washington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10 May 2026</a:t>
            </a:r>
          </a:p>
        </p:txBody>
      </p:sp>
      <p:pic>
        <p:nvPicPr>
          <p:cNvPr id="5" name="Audio_2026_05_10_Juniper-Blessing_94886db0">
            <a:hlinkClick r:id="" action="ppaction://media"/>
            <a:extLst>
              <a:ext uri="{FF2B5EF4-FFF2-40B4-BE49-F238E27FC236}">
                <a16:creationId xmlns:a16="http://schemas.microsoft.com/office/drawing/2014/main" id="{4A538B32-428B-4DF0-ED80-BA4B5C817C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0_MastaniDewaani_f63e65f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Mastani/Dewaani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25-28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Bannu,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10 May 2026</a:t>
            </a:r>
          </a:p>
        </p:txBody>
      </p:sp>
      <p:pic>
        <p:nvPicPr>
          <p:cNvPr id="5" name="Audio_2026_05_10_Mastani_f63e65f3">
            <a:hlinkClick r:id="" action="ppaction://media"/>
            <a:extLst>
              <a:ext uri="{FF2B5EF4-FFF2-40B4-BE49-F238E27FC236}">
                <a16:creationId xmlns:a16="http://schemas.microsoft.com/office/drawing/2014/main" id="{4DEAD98C-13F1-6FB2-6060-994F7CB369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1_Joao_1e4faa4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João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Recife,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May 2026</a:t>
            </a:r>
          </a:p>
        </p:txBody>
      </p:sp>
      <p:pic>
        <p:nvPicPr>
          <p:cNvPr id="5" name="Audio_2026_05_11_Joao_1e4faa43">
            <a:hlinkClick r:id="" action="ppaction://media"/>
            <a:extLst>
              <a:ext uri="{FF2B5EF4-FFF2-40B4-BE49-F238E27FC236}">
                <a16:creationId xmlns:a16="http://schemas.microsoft.com/office/drawing/2014/main" id="{5DAA130A-01CE-17CF-069F-C57029AD9C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1_Celine-Ribeiro-Gois_4de0db3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Celine Ribeiro Gois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Fortaleza, Ceará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May 2026</a:t>
            </a:r>
          </a:p>
        </p:txBody>
      </p:sp>
      <p:pic>
        <p:nvPicPr>
          <p:cNvPr id="5" name="Audio_2026_05_11_Celine-Ribeiro-Gois_4de0db38">
            <a:hlinkClick r:id="" action="ppaction://media"/>
            <a:extLst>
              <a:ext uri="{FF2B5EF4-FFF2-40B4-BE49-F238E27FC236}">
                <a16:creationId xmlns:a16="http://schemas.microsoft.com/office/drawing/2014/main" id="{21A25D94-1C5E-17E0-942D-9AB4A22D4B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2_Doloresse_52203a1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Doloresse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Yaoundé, Mfoundi (Cameroon)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throat cut. 12 May 2026</a:t>
            </a:r>
          </a:p>
        </p:txBody>
      </p:sp>
      <p:pic>
        <p:nvPicPr>
          <p:cNvPr id="5" name="Audio_2026_05_12_Doloresse_52203a17">
            <a:hlinkClick r:id="" action="ppaction://media"/>
            <a:extLst>
              <a:ext uri="{FF2B5EF4-FFF2-40B4-BE49-F238E27FC236}">
                <a16:creationId xmlns:a16="http://schemas.microsoft.com/office/drawing/2014/main" id="{929B27BA-0A3E-B4E5-F832-4FA2FDB401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2_Tatiana-Cerrato-Pineda_48c3994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Tatiana Cerrato Pineda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Tegucigalpa, Distrito Central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burned. 12 May 2026</a:t>
            </a:r>
          </a:p>
        </p:txBody>
      </p:sp>
      <p:pic>
        <p:nvPicPr>
          <p:cNvPr id="5" name="Audio_2026_05_12_Tatiana-Cerrato-Pineda_48c39945">
            <a:hlinkClick r:id="" action="ppaction://media"/>
            <a:extLst>
              <a:ext uri="{FF2B5EF4-FFF2-40B4-BE49-F238E27FC236}">
                <a16:creationId xmlns:a16="http://schemas.microsoft.com/office/drawing/2014/main" id="{3CC91B84-6C4D-1D65-3842-3BF9AEB7A4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3_Ashley-Bernal-Garcia_f10de27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Ashley Bernal García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Texcalyacac, Estado de México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burned. 13 May 2026</a:t>
            </a:r>
          </a:p>
        </p:txBody>
      </p:sp>
      <p:pic>
        <p:nvPicPr>
          <p:cNvPr id="5" name="Audio_2026_05_13_Ashley-Bernal-Garcia_f10de27d">
            <a:hlinkClick r:id="" action="ppaction://media"/>
            <a:extLst>
              <a:ext uri="{FF2B5EF4-FFF2-40B4-BE49-F238E27FC236}">
                <a16:creationId xmlns:a16="http://schemas.microsoft.com/office/drawing/2014/main" id="{AEA9E8F2-6308-8C66-F905-321D93835E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3_Yulixa-Consuelo-Toloza_019dddd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Yulixa Consuelo Toloza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Bogotá, Distrito Capital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13 May 2026</a:t>
            </a:r>
          </a:p>
        </p:txBody>
      </p:sp>
      <p:pic>
        <p:nvPicPr>
          <p:cNvPr id="5" name="Audio_2026_05_13_Yulixa-Consuelo-Toloza_019dddd7">
            <a:hlinkClick r:id="" action="ppaction://media"/>
            <a:extLst>
              <a:ext uri="{FF2B5EF4-FFF2-40B4-BE49-F238E27FC236}">
                <a16:creationId xmlns:a16="http://schemas.microsoft.com/office/drawing/2014/main" id="{282E37D1-1B74-DA0F-1FB6-78D6CC87DB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6_Kelly-Laura_3442ef4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Kelly Laura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Nova Andradina, Mato Grosso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16 May 2026</a:t>
            </a:r>
          </a:p>
        </p:txBody>
      </p:sp>
      <p:pic>
        <p:nvPicPr>
          <p:cNvPr id="5" name="Audio_2026_05_16_Kelly-Laura_3442ef4f">
            <a:hlinkClick r:id="" action="ppaction://media"/>
            <a:extLst>
              <a:ext uri="{FF2B5EF4-FFF2-40B4-BE49-F238E27FC236}">
                <a16:creationId xmlns:a16="http://schemas.microsoft.com/office/drawing/2014/main" id="{29333EEA-C5B7-2441-2616-1922078C52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7_Mahi_34039b3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Mahi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Cumilla, Chittagong (Bangladesh)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burned. 17 May 2026</a:t>
            </a:r>
          </a:p>
        </p:txBody>
      </p:sp>
      <p:pic>
        <p:nvPicPr>
          <p:cNvPr id="5" name="Audio_2026_05_17_Mahi_34039b3f">
            <a:hlinkClick r:id="" action="ppaction://media"/>
            <a:extLst>
              <a:ext uri="{FF2B5EF4-FFF2-40B4-BE49-F238E27FC236}">
                <a16:creationId xmlns:a16="http://schemas.microsoft.com/office/drawing/2014/main" id="{1798344D-33E9-AC38-F480-20FD4A1BB4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7_Erykah-Caldwell_61359b1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Erykah Caldwell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New York City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throat cut. 17 May 2026</a:t>
            </a:r>
          </a:p>
        </p:txBody>
      </p:sp>
      <p:pic>
        <p:nvPicPr>
          <p:cNvPr id="5" name="Audio_2026_05_17_Erykah-Caldwell_61359b16">
            <a:hlinkClick r:id="" action="ppaction://media"/>
            <a:extLst>
              <a:ext uri="{FF2B5EF4-FFF2-40B4-BE49-F238E27FC236}">
                <a16:creationId xmlns:a16="http://schemas.microsoft.com/office/drawing/2014/main" id="{2F8B75E2-CF56-C39F-FAB1-9D70EAF4A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7_Name-Unknown_a933936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João Pessoa, Paraíba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17 May 2026</a:t>
            </a:r>
          </a:p>
        </p:txBody>
      </p:sp>
      <p:pic>
        <p:nvPicPr>
          <p:cNvPr id="5" name="Audio_2026_05_17_Name-Unknown_a933936d">
            <a:hlinkClick r:id="" action="ppaction://media"/>
            <a:extLst>
              <a:ext uri="{FF2B5EF4-FFF2-40B4-BE49-F238E27FC236}">
                <a16:creationId xmlns:a16="http://schemas.microsoft.com/office/drawing/2014/main" id="{D8D928B6-43EC-E082-C4D2-22751D7C5A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7_Riana_768f698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Riana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Uberaba,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May 2026</a:t>
            </a:r>
          </a:p>
        </p:txBody>
      </p:sp>
      <p:pic>
        <p:nvPicPr>
          <p:cNvPr id="5" name="Audio_2026_05_17_Riana_768f6985">
            <a:hlinkClick r:id="" action="ppaction://media"/>
            <a:extLst>
              <a:ext uri="{FF2B5EF4-FFF2-40B4-BE49-F238E27FC236}">
                <a16:creationId xmlns:a16="http://schemas.microsoft.com/office/drawing/2014/main" id="{C9A9DC21-5807-0D74-E0E9-642B16BD6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19_Kimberli-Duran-Garcia_1623d52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Kimberli Durán García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Figueres, Girona (Spain)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19 May 2026</a:t>
            </a:r>
          </a:p>
        </p:txBody>
      </p:sp>
      <p:pic>
        <p:nvPicPr>
          <p:cNvPr id="5" name="Audio_2026_05_19_Kimberli-Duran-Garcia_1623d526">
            <a:hlinkClick r:id="" action="ppaction://media"/>
            <a:extLst>
              <a:ext uri="{FF2B5EF4-FFF2-40B4-BE49-F238E27FC236}">
                <a16:creationId xmlns:a16="http://schemas.microsoft.com/office/drawing/2014/main" id="{059FF41C-8A3C-06CB-6612-54A5C39108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5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0_Nathaniel-Potts_ce32418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Nathaniel Potts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Raleigh, Illinois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20 May 2026</a:t>
            </a:r>
          </a:p>
        </p:txBody>
      </p:sp>
      <p:pic>
        <p:nvPicPr>
          <p:cNvPr id="5" name="Audio_2026_05_20_Nathaniel-Potts_ce32418b">
            <a:hlinkClick r:id="" action="ppaction://media"/>
            <a:extLst>
              <a:ext uri="{FF2B5EF4-FFF2-40B4-BE49-F238E27FC236}">
                <a16:creationId xmlns:a16="http://schemas.microsoft.com/office/drawing/2014/main" id="{CEFF6F71-0E2C-FA3C-8E09-7BAA9F37F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1_T-D-Crawford_75f7208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T. D. Crawford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Charlotte, North Carolina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21 May 2026</a:t>
            </a:r>
          </a:p>
        </p:txBody>
      </p:sp>
      <p:pic>
        <p:nvPicPr>
          <p:cNvPr id="5" name="Audio_2026_05_21_T.-D.-Crawford_75f72086">
            <a:hlinkClick r:id="" action="ppaction://media"/>
            <a:extLst>
              <a:ext uri="{FF2B5EF4-FFF2-40B4-BE49-F238E27FC236}">
                <a16:creationId xmlns:a16="http://schemas.microsoft.com/office/drawing/2014/main" id="{64A3AE45-CD9F-2CD4-3808-2824B05E2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1_Tutu-Santos-Barbosa_d2e5ce6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Tutu Santos Barbosa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Itapororoca, Paraíba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21 May 2026</a:t>
            </a:r>
          </a:p>
        </p:txBody>
      </p:sp>
      <p:pic>
        <p:nvPicPr>
          <p:cNvPr id="5" name="Audio_2026_05_21_Tutu-Santos-Barbosa_d2e5ce61">
            <a:hlinkClick r:id="" action="ppaction://media"/>
            <a:extLst>
              <a:ext uri="{FF2B5EF4-FFF2-40B4-BE49-F238E27FC236}">
                <a16:creationId xmlns:a16="http://schemas.microsoft.com/office/drawing/2014/main" id="{6E8CC7CA-3878-A597-B603-FFFB603F54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1_Dominik-Jastrzbski_56613d8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Dominik Jastrzębski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Lewin Kłodzki, Kłodzko County (Poland)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21 May 2026</a:t>
            </a:r>
          </a:p>
        </p:txBody>
      </p:sp>
      <p:pic>
        <p:nvPicPr>
          <p:cNvPr id="5" name="Audio_2026_05_21_Dominik-Jastrzebski_56613d84">
            <a:hlinkClick r:id="" action="ppaction://media"/>
            <a:extLst>
              <a:ext uri="{FF2B5EF4-FFF2-40B4-BE49-F238E27FC236}">
                <a16:creationId xmlns:a16="http://schemas.microsoft.com/office/drawing/2014/main" id="{DDC6C4B3-1FAC-AA68-5FFA-5ED593DF07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3_Taing-Simeng-Leilei_7fde955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Taing Simeng ("Leilei")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Chbar Ampov, Phnom Penh (Cambodia)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23 May 2026</a:t>
            </a:r>
          </a:p>
        </p:txBody>
      </p:sp>
      <p:pic>
        <p:nvPicPr>
          <p:cNvPr id="5" name="Audio_2026_05_23_Taing-Simeng_7fde9553">
            <a:hlinkClick r:id="" action="ppaction://media"/>
            <a:extLst>
              <a:ext uri="{FF2B5EF4-FFF2-40B4-BE49-F238E27FC236}">
                <a16:creationId xmlns:a16="http://schemas.microsoft.com/office/drawing/2014/main" id="{2C42CEAD-46FC-1854-3EB6-69300B9737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3_Jasmine_ddeba5b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Jasmine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Toronto, Ontario (Canada)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23 May 2026</a:t>
            </a:r>
          </a:p>
        </p:txBody>
      </p:sp>
      <p:pic>
        <p:nvPicPr>
          <p:cNvPr id="5" name="Audio_2026_05_23_Jasmine_ddeba5bb">
            <a:hlinkClick r:id="" action="ppaction://media"/>
            <a:extLst>
              <a:ext uri="{FF2B5EF4-FFF2-40B4-BE49-F238E27FC236}">
                <a16:creationId xmlns:a16="http://schemas.microsoft.com/office/drawing/2014/main" id="{95DD1900-AAD3-8DFA-DCDD-63432C16D1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4_Leia-Trysiss-Ali_c998be3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Leia Trysiss Ali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Las Vegas, Nevada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24 May 2026</a:t>
            </a:r>
          </a:p>
        </p:txBody>
      </p:sp>
      <p:pic>
        <p:nvPicPr>
          <p:cNvPr id="5" name="Audio_2026_05_24_Leia-Trysiss-Ali_c998be37">
            <a:hlinkClick r:id="" action="ppaction://media"/>
            <a:extLst>
              <a:ext uri="{FF2B5EF4-FFF2-40B4-BE49-F238E27FC236}">
                <a16:creationId xmlns:a16="http://schemas.microsoft.com/office/drawing/2014/main" id="{53EB760B-2F9A-9D72-E818-79434B95A3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4_Chandini_1d68ce0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Chandini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Greater Noida, Uttar Pradesh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24 May 2026</a:t>
            </a:r>
          </a:p>
        </p:txBody>
      </p:sp>
      <p:pic>
        <p:nvPicPr>
          <p:cNvPr id="5" name="Audio_2026_05_24_Chandini_1d68ce0e">
            <a:hlinkClick r:id="" action="ppaction://media"/>
            <a:extLst>
              <a:ext uri="{FF2B5EF4-FFF2-40B4-BE49-F238E27FC236}">
                <a16:creationId xmlns:a16="http://schemas.microsoft.com/office/drawing/2014/main" id="{FD8B8237-F548-EFD6-4E99-D963AA49B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4_Murry-Foust_b2e4282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Murry Foust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Wilder, Kentucky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24 May 2026</a:t>
            </a:r>
          </a:p>
        </p:txBody>
      </p:sp>
      <p:pic>
        <p:nvPicPr>
          <p:cNvPr id="5" name="Audio_2026_05_24_Murry-Foust_b2e4282e">
            <a:hlinkClick r:id="" action="ppaction://media"/>
            <a:extLst>
              <a:ext uri="{FF2B5EF4-FFF2-40B4-BE49-F238E27FC236}">
                <a16:creationId xmlns:a16="http://schemas.microsoft.com/office/drawing/2014/main" id="{C391A501-F6FC-1927-3E16-BB85A55670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5_Michelle-Jimenez_e07977f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Michelle Jiménez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Armenia, Sonsonate (El Salvador)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25 May 2026</a:t>
            </a:r>
          </a:p>
        </p:txBody>
      </p:sp>
      <p:pic>
        <p:nvPicPr>
          <p:cNvPr id="5" name="Audio_2026_05_25_Michelle-Jimenez_e07977fb">
            <a:hlinkClick r:id="" action="ppaction://media"/>
            <a:extLst>
              <a:ext uri="{FF2B5EF4-FFF2-40B4-BE49-F238E27FC236}">
                <a16:creationId xmlns:a16="http://schemas.microsoft.com/office/drawing/2014/main" id="{860D9325-51A9-68D9-689A-78DD63AD21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5_Persia-Amarra-Conway_7815a5e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Persia Amarra Conway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Houston, Texas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25 May 2026</a:t>
            </a:r>
          </a:p>
        </p:txBody>
      </p:sp>
      <p:pic>
        <p:nvPicPr>
          <p:cNvPr id="5" name="Audio_2026_05_25_Persia-Amarra-Conway_7815a5ea">
            <a:hlinkClick r:id="" action="ppaction://media"/>
            <a:extLst>
              <a:ext uri="{FF2B5EF4-FFF2-40B4-BE49-F238E27FC236}">
                <a16:creationId xmlns:a16="http://schemas.microsoft.com/office/drawing/2014/main" id="{7D77F0F3-4D07-C1D3-C09E-78A96348B0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5_Reina-Menguena_8ce9261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Reina Mengueña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Santo Domingo, Chontales (Nicaragua)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25 May 2026</a:t>
            </a:r>
          </a:p>
        </p:txBody>
      </p:sp>
      <p:pic>
        <p:nvPicPr>
          <p:cNvPr id="5" name="Audio_2026_05_25_Reina-Menguena_8ce9261a">
            <a:hlinkClick r:id="" action="ppaction://media"/>
            <a:extLst>
              <a:ext uri="{FF2B5EF4-FFF2-40B4-BE49-F238E27FC236}">
                <a16:creationId xmlns:a16="http://schemas.microsoft.com/office/drawing/2014/main" id="{F91386E6-BB24-8099-5C9F-16765097FF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5_Yasmin_b2d004d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Yasmin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Raipura Upzilla, Narsingdi (Bangladesh)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throat cut. 25 May 2026</a:t>
            </a:r>
          </a:p>
        </p:txBody>
      </p:sp>
      <p:pic>
        <p:nvPicPr>
          <p:cNvPr id="5" name="Audio_2026_05_25_Yasmin_b2d004d7">
            <a:hlinkClick r:id="" action="ppaction://media"/>
            <a:extLst>
              <a:ext uri="{FF2B5EF4-FFF2-40B4-BE49-F238E27FC236}">
                <a16:creationId xmlns:a16="http://schemas.microsoft.com/office/drawing/2014/main" id="{2E3569F5-2D62-C3AE-8C6B-3DC2566C82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7_Maria-Vanubia_2e98a20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Maria Vanúbia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Franco da Rocha,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27 May 2026</a:t>
            </a:r>
          </a:p>
        </p:txBody>
      </p:sp>
      <p:pic>
        <p:nvPicPr>
          <p:cNvPr id="5" name="Audio_2026_05_27_Maria-Vanubia_2e98a20d">
            <a:hlinkClick r:id="" action="ppaction://media"/>
            <a:extLst>
              <a:ext uri="{FF2B5EF4-FFF2-40B4-BE49-F238E27FC236}">
                <a16:creationId xmlns:a16="http://schemas.microsoft.com/office/drawing/2014/main" id="{82264E1E-ED87-1A72-598A-1BB8141792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28_Maat_79c4cfa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Maât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Paris (France)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28 May 2026</a:t>
            </a:r>
          </a:p>
        </p:txBody>
      </p:sp>
      <p:pic>
        <p:nvPicPr>
          <p:cNvPr id="5" name="Audio_2026_05_28_Maat_79c4cfa7">
            <a:hlinkClick r:id="" action="ppaction://media"/>
            <a:extLst>
              <a:ext uri="{FF2B5EF4-FFF2-40B4-BE49-F238E27FC236}">
                <a16:creationId xmlns:a16="http://schemas.microsoft.com/office/drawing/2014/main" id="{EC04D962-C8F7-3715-45DE-ECF3DDC35D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5_31_Laura-Jane-Keneddy_e1dab3c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Laura Jane Keneddy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74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London (United Kingdom)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31 May 2026</a:t>
            </a:r>
          </a:p>
        </p:txBody>
      </p:sp>
      <p:pic>
        <p:nvPicPr>
          <p:cNvPr id="5" name="Audio_2026_05_31_Laura-Jane-Keneddy_e1dab3cf">
            <a:hlinkClick r:id="" action="ppaction://media"/>
            <a:extLst>
              <a:ext uri="{FF2B5EF4-FFF2-40B4-BE49-F238E27FC236}">
                <a16:creationId xmlns:a16="http://schemas.microsoft.com/office/drawing/2014/main" id="{6F12643C-D4C4-05D0-1550-F89F15E37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02_Rubi-Mejia_caa954b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Rubí Mejía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de México, CDMX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 Jun 2026</a:t>
            </a:r>
          </a:p>
        </p:txBody>
      </p:sp>
      <p:pic>
        <p:nvPicPr>
          <p:cNvPr id="5" name="Audio_2026_06_02_Rubi-Mejia_caa954bb">
            <a:hlinkClick r:id="" action="ppaction://media"/>
            <a:extLst>
              <a:ext uri="{FF2B5EF4-FFF2-40B4-BE49-F238E27FC236}">
                <a16:creationId xmlns:a16="http://schemas.microsoft.com/office/drawing/2014/main" id="{8B9FC598-680B-F86A-CB7C-9BA308D911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02_Deniz-Soydam_d70356f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Deniz Soydam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Mersin, Akdeniz (Turkey)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 Jun 2026</a:t>
            </a:r>
          </a:p>
        </p:txBody>
      </p:sp>
      <p:pic>
        <p:nvPicPr>
          <p:cNvPr id="5" name="Audio_2026_06_02_Deniz-Soydam_d70356ff">
            <a:hlinkClick r:id="" action="ppaction://media"/>
            <a:extLst>
              <a:ext uri="{FF2B5EF4-FFF2-40B4-BE49-F238E27FC236}">
                <a16:creationId xmlns:a16="http://schemas.microsoft.com/office/drawing/2014/main" id="{7F3E7F42-52CD-40DC-D459-15C87FDAE9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03_Bianca-dos-Santos_5b61c07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Bianca dos Santos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40-50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Bragança Paulista,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3 Jun 2026</a:t>
            </a:r>
          </a:p>
        </p:txBody>
      </p:sp>
      <p:pic>
        <p:nvPicPr>
          <p:cNvPr id="5" name="Audio_2026_06_03_Bianca-dos-Santos_5b61c07b">
            <a:hlinkClick r:id="" action="ppaction://media"/>
            <a:extLst>
              <a:ext uri="{FF2B5EF4-FFF2-40B4-BE49-F238E27FC236}">
                <a16:creationId xmlns:a16="http://schemas.microsoft.com/office/drawing/2014/main" id="{B801E73A-431A-6C89-15FE-7818E530CB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05_Natalia-dos-Anjos-Molina_c6fceb4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Natália dos Anjos Molina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Campo Grande, Mato Grosso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Jun 2026</a:t>
            </a:r>
          </a:p>
        </p:txBody>
      </p:sp>
      <p:pic>
        <p:nvPicPr>
          <p:cNvPr id="5" name="Audio_2026_06_05_Natalia-dos-Anjos-Molina_c6fceb48">
            <a:hlinkClick r:id="" action="ppaction://media"/>
            <a:extLst>
              <a:ext uri="{FF2B5EF4-FFF2-40B4-BE49-F238E27FC236}">
                <a16:creationId xmlns:a16="http://schemas.microsoft.com/office/drawing/2014/main" id="{269650AD-ABF1-CA02-742B-1C7F4D727F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07_Adhara-Andrea-Benavides-Alvarez-Abi-Bexo_a1fc79c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Adhara Andrea Benavides Álvarez ("Abi Bexo")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31-32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Dosquebradas, Risaralda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7 Jun 2026</a:t>
            </a:r>
          </a:p>
        </p:txBody>
      </p:sp>
      <p:pic>
        <p:nvPicPr>
          <p:cNvPr id="5" name="Audio_2026_06_07_Adhara-Andrea-Benavides-Alvarez_a1fc79ce">
            <a:hlinkClick r:id="" action="ppaction://media"/>
            <a:extLst>
              <a:ext uri="{FF2B5EF4-FFF2-40B4-BE49-F238E27FC236}">
                <a16:creationId xmlns:a16="http://schemas.microsoft.com/office/drawing/2014/main" id="{9E78FEEC-1675-2495-37EB-A80F69569A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07_Alexa-Alvarez-Rios_ea88feb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Alexa Álvarez Ríos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Ezeiza,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7 Jun 2026</a:t>
            </a:r>
          </a:p>
        </p:txBody>
      </p:sp>
      <p:pic>
        <p:nvPicPr>
          <p:cNvPr id="5" name="Audio_2026_06_07_Alexa-Alvarez-Rios_ea88feba">
            <a:hlinkClick r:id="" action="ppaction://media"/>
            <a:extLst>
              <a:ext uri="{FF2B5EF4-FFF2-40B4-BE49-F238E27FC236}">
                <a16:creationId xmlns:a16="http://schemas.microsoft.com/office/drawing/2014/main" id="{A4DD17E5-76EB-AFC0-0B61-E178F9087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08_Marlow-Trottie_dfbeb40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Marlow Trottie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Alexandria, Louisiana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8 Jun 2026</a:t>
            </a:r>
          </a:p>
        </p:txBody>
      </p:sp>
      <p:pic>
        <p:nvPicPr>
          <p:cNvPr id="5" name="Audio_2026_06_08_Marlow-Trottie_dfbeb40a">
            <a:hlinkClick r:id="" action="ppaction://media"/>
            <a:extLst>
              <a:ext uri="{FF2B5EF4-FFF2-40B4-BE49-F238E27FC236}">
                <a16:creationId xmlns:a16="http://schemas.microsoft.com/office/drawing/2014/main" id="{C61D83EF-4E24-193F-5625-24470EE1D5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08_Paulina-Blandon-Villada-La-Chapola_b72ae03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Paulina Blandón Villada ("La Chapola")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 Ceja,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8 Jun 2026</a:t>
            </a:r>
          </a:p>
        </p:txBody>
      </p:sp>
      <p:pic>
        <p:nvPicPr>
          <p:cNvPr id="5" name="Audio_2026_06_08_Paulina-Blandon-Villada_b72ae035">
            <a:hlinkClick r:id="" action="ppaction://media"/>
            <a:extLst>
              <a:ext uri="{FF2B5EF4-FFF2-40B4-BE49-F238E27FC236}">
                <a16:creationId xmlns:a16="http://schemas.microsoft.com/office/drawing/2014/main" id="{B264494D-A359-3D53-DD22-EB029C38EE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1_Kalena-Peaches-Croskey_fcfaba3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Kalena "Peaches" Croskey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Birmingham, Alabama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11 Jun 2026</a:t>
            </a:r>
          </a:p>
        </p:txBody>
      </p:sp>
      <p:pic>
        <p:nvPicPr>
          <p:cNvPr id="5" name="Audio_2026_06_11_Kalena-Peaches-Croskey_fcfaba37">
            <a:hlinkClick r:id="" action="ppaction://media"/>
            <a:extLst>
              <a:ext uri="{FF2B5EF4-FFF2-40B4-BE49-F238E27FC236}">
                <a16:creationId xmlns:a16="http://schemas.microsoft.com/office/drawing/2014/main" id="{DD575596-3E56-AC68-7CDE-99D3BFF51B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2_Fabiola_728ab4d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Fabíola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Campinas,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12 Jun 2026</a:t>
            </a:r>
          </a:p>
        </p:txBody>
      </p:sp>
      <p:pic>
        <p:nvPicPr>
          <p:cNvPr id="5" name="Audio_2026_06_12_Fabiola_728ab4d7">
            <a:hlinkClick r:id="" action="ppaction://media"/>
            <a:extLst>
              <a:ext uri="{FF2B5EF4-FFF2-40B4-BE49-F238E27FC236}">
                <a16:creationId xmlns:a16="http://schemas.microsoft.com/office/drawing/2014/main" id="{51BB5AB7-B177-FA97-0E09-8A7BCF0C03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2_Laura-Fulop_abaf4d1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Laura Fülöp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Budapest (Hungary)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12 Jun 2026</a:t>
            </a:r>
          </a:p>
        </p:txBody>
      </p:sp>
      <p:pic>
        <p:nvPicPr>
          <p:cNvPr id="5" name="Audio_2026_06_12_Laura-Fulop_abaf4d12">
            <a:hlinkClick r:id="" action="ppaction://media"/>
            <a:extLst>
              <a:ext uri="{FF2B5EF4-FFF2-40B4-BE49-F238E27FC236}">
                <a16:creationId xmlns:a16="http://schemas.microsoft.com/office/drawing/2014/main" id="{66578AAC-05DD-739C-8422-157A6DA9CD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3_Kayleigh_3a7cd88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Kayleigh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Nashville, Tennessee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13 Jun 2026</a:t>
            </a:r>
          </a:p>
        </p:txBody>
      </p:sp>
      <p:pic>
        <p:nvPicPr>
          <p:cNvPr id="5" name="Audio_2026_06_13_Kayleigh_3a7cd882">
            <a:hlinkClick r:id="" action="ppaction://media"/>
            <a:extLst>
              <a:ext uri="{FF2B5EF4-FFF2-40B4-BE49-F238E27FC236}">
                <a16:creationId xmlns:a16="http://schemas.microsoft.com/office/drawing/2014/main" id="{2CA40758-5503-AC01-FF7F-83E26BB660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5_Apoutchou_1395b07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Apoutchou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Ouagadougou, Kadiogo (Burkina Faso)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torture. 15 Jun 2026</a:t>
            </a:r>
          </a:p>
        </p:txBody>
      </p:sp>
      <p:pic>
        <p:nvPicPr>
          <p:cNvPr id="5" name="Audio_2026_06_15_Apoutchou_1395b07a">
            <a:hlinkClick r:id="" action="ppaction://media"/>
            <a:extLst>
              <a:ext uri="{FF2B5EF4-FFF2-40B4-BE49-F238E27FC236}">
                <a16:creationId xmlns:a16="http://schemas.microsoft.com/office/drawing/2014/main" id="{7A67C8E6-0660-4EEF-6442-9DB20D8C04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7_Name-Unknown_3df0db4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Manaus, Amazonas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17 Jun 2026</a:t>
            </a:r>
          </a:p>
        </p:txBody>
      </p:sp>
      <p:pic>
        <p:nvPicPr>
          <p:cNvPr id="5" name="Audio_2026_06_17_Name-Unknown_3df0db44">
            <a:hlinkClick r:id="" action="ppaction://media"/>
            <a:extLst>
              <a:ext uri="{FF2B5EF4-FFF2-40B4-BE49-F238E27FC236}">
                <a16:creationId xmlns:a16="http://schemas.microsoft.com/office/drawing/2014/main" id="{303582C1-FF96-BD08-A0DC-70BA2C517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7_Sasha-Dayanara-Troya-Ramos_53af3ea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Sasha Dayanara Troya Ramos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Palenque, Los Ríos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Jun 2026</a:t>
            </a:r>
          </a:p>
        </p:txBody>
      </p:sp>
      <p:pic>
        <p:nvPicPr>
          <p:cNvPr id="5" name="Audio_2026_06_17_Sasha-Dayanara-Troya-Ramos_53af3ea6">
            <a:hlinkClick r:id="" action="ppaction://media"/>
            <a:extLst>
              <a:ext uri="{FF2B5EF4-FFF2-40B4-BE49-F238E27FC236}">
                <a16:creationId xmlns:a16="http://schemas.microsoft.com/office/drawing/2014/main" id="{2D88C075-CC64-F847-DE4D-F981896B6E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9_Patti-Wilson_faff4bd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Patti Wilson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Grand Junction, Colorado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19 Jun 2026</a:t>
            </a:r>
          </a:p>
        </p:txBody>
      </p:sp>
      <p:pic>
        <p:nvPicPr>
          <p:cNvPr id="5" name="Audio_2026_06_19_Patti-Wilson_faff4bd4">
            <a:hlinkClick r:id="" action="ppaction://media"/>
            <a:extLst>
              <a:ext uri="{FF2B5EF4-FFF2-40B4-BE49-F238E27FC236}">
                <a16:creationId xmlns:a16="http://schemas.microsoft.com/office/drawing/2014/main" id="{CCB5FECC-6CF3-78B9-882E-105510A568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19_Bella-Lutap_5b496de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Bella Lutap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Zaragoza, Nueva Ecija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strangled. 19 Jun 2026</a:t>
            </a:r>
          </a:p>
        </p:txBody>
      </p:sp>
      <p:pic>
        <p:nvPicPr>
          <p:cNvPr id="5" name="Audio_2026_06_19_Bella-Lutap_5b496dea">
            <a:hlinkClick r:id="" action="ppaction://media"/>
            <a:extLst>
              <a:ext uri="{FF2B5EF4-FFF2-40B4-BE49-F238E27FC236}">
                <a16:creationId xmlns:a16="http://schemas.microsoft.com/office/drawing/2014/main" id="{987B74F0-2365-0E2E-5449-89335BE4E0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1_Bianca-Narrara-de-Morais_8bdc7b5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Bianca Narrara de Morais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Piracema,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21 Jun 2026</a:t>
            </a:r>
          </a:p>
        </p:txBody>
      </p:sp>
      <p:pic>
        <p:nvPicPr>
          <p:cNvPr id="5" name="Audio_2026_06_21_Bianca-Narrara-de-Morais_8bdc7b59">
            <a:hlinkClick r:id="" action="ppaction://media"/>
            <a:extLst>
              <a:ext uri="{FF2B5EF4-FFF2-40B4-BE49-F238E27FC236}">
                <a16:creationId xmlns:a16="http://schemas.microsoft.com/office/drawing/2014/main" id="{B1B458A7-40AC-126E-E295-72FD8294DD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2_LaDaijah-Walters_c47fdc9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La’Daijah Walters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Mobile, Alabama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22 Jun 2026</a:t>
            </a:r>
          </a:p>
        </p:txBody>
      </p:sp>
      <p:pic>
        <p:nvPicPr>
          <p:cNvPr id="5" name="Audio_2026_06_22_La'Daijah-Walters_c47fdc9c">
            <a:hlinkClick r:id="" action="ppaction://media"/>
            <a:extLst>
              <a:ext uri="{FF2B5EF4-FFF2-40B4-BE49-F238E27FC236}">
                <a16:creationId xmlns:a16="http://schemas.microsoft.com/office/drawing/2014/main" id="{050F544D-D0CC-2613-4CE0-AD99B3E62B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3_Bruna_8f10cac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Bruna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Moju,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Jun 2026</a:t>
            </a:r>
          </a:p>
        </p:txBody>
      </p:sp>
      <p:pic>
        <p:nvPicPr>
          <p:cNvPr id="5" name="Audio_2026_06_23_Bruna_8f10cace">
            <a:hlinkClick r:id="" action="ppaction://media"/>
            <a:extLst>
              <a:ext uri="{FF2B5EF4-FFF2-40B4-BE49-F238E27FC236}">
                <a16:creationId xmlns:a16="http://schemas.microsoft.com/office/drawing/2014/main" id="{E4FDD098-F27B-0052-842A-28E82A425A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3_Vanessinha-Menelli_8e99c7c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Vanessinha Menelli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Corumbá, Mato Gosso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23 Jun 2026</a:t>
            </a:r>
          </a:p>
        </p:txBody>
      </p:sp>
      <p:pic>
        <p:nvPicPr>
          <p:cNvPr id="5" name="Audio_2026_06_23_Vanessinha-Menelli_8e99c7c8">
            <a:hlinkClick r:id="" action="ppaction://media"/>
            <a:extLst>
              <a:ext uri="{FF2B5EF4-FFF2-40B4-BE49-F238E27FC236}">
                <a16:creationId xmlns:a16="http://schemas.microsoft.com/office/drawing/2014/main" id="{67D57CFE-E3EB-B13D-9566-D425C13D0B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3_Asia-Williams_679f261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Asia Williams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Baltimore, Maryland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Jun 2026</a:t>
            </a:r>
          </a:p>
        </p:txBody>
      </p:sp>
      <p:pic>
        <p:nvPicPr>
          <p:cNvPr id="5" name="Audio_2026_06_23_Asia-Williams_679f261e">
            <a:hlinkClick r:id="" action="ppaction://media"/>
            <a:extLst>
              <a:ext uri="{FF2B5EF4-FFF2-40B4-BE49-F238E27FC236}">
                <a16:creationId xmlns:a16="http://schemas.microsoft.com/office/drawing/2014/main" id="{75209AA4-7EA8-3D40-FC89-0501EC5F3F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4_Lizzy-Rachel_581cc5c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Lizzy Rachel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24 Jun 2026</a:t>
            </a:r>
          </a:p>
        </p:txBody>
      </p:sp>
      <p:pic>
        <p:nvPicPr>
          <p:cNvPr id="5" name="Audio_2026_06_24_Lizzy-Rachel_581cc5c6">
            <a:hlinkClick r:id="" action="ppaction://media"/>
            <a:extLst>
              <a:ext uri="{FF2B5EF4-FFF2-40B4-BE49-F238E27FC236}">
                <a16:creationId xmlns:a16="http://schemas.microsoft.com/office/drawing/2014/main" id="{E6F3BCE3-4CB7-4FDC-CBE4-7C06A9BEA5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4_Michelangelo-Andreoni_be676d6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Michelangelo Andreoni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Camaiore, Tuscany (Italy)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24 Jun 2026</a:t>
            </a:r>
          </a:p>
        </p:txBody>
      </p:sp>
      <p:pic>
        <p:nvPicPr>
          <p:cNvPr id="5" name="Audio_2026_06_24_Michelangelo-Andreoni_be676d61">
            <a:hlinkClick r:id="" action="ppaction://media"/>
            <a:extLst>
              <a:ext uri="{FF2B5EF4-FFF2-40B4-BE49-F238E27FC236}">
                <a16:creationId xmlns:a16="http://schemas.microsoft.com/office/drawing/2014/main" id="{EFC639D1-4697-53D4-7678-0EDDB4652E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5_Etchika-Pollex_d47c76c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Etchika Pollex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70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Vienna (Austria)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25 Jun 2026</a:t>
            </a:r>
          </a:p>
        </p:txBody>
      </p:sp>
      <p:pic>
        <p:nvPicPr>
          <p:cNvPr id="5" name="Audio_2026_06_25_Etchika-Pollex_d47c76c1">
            <a:hlinkClick r:id="" action="ppaction://media"/>
            <a:extLst>
              <a:ext uri="{FF2B5EF4-FFF2-40B4-BE49-F238E27FC236}">
                <a16:creationId xmlns:a16="http://schemas.microsoft.com/office/drawing/2014/main" id="{987C3B94-42F5-BB7F-D910-9E23281D63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5_Caro_a08899d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Caro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Zarzal,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25 Jun 2026</a:t>
            </a:r>
          </a:p>
        </p:txBody>
      </p:sp>
      <p:pic>
        <p:nvPicPr>
          <p:cNvPr id="5" name="Audio_2026_06_25_Caro_a08899da">
            <a:hlinkClick r:id="" action="ppaction://media"/>
            <a:extLst>
              <a:ext uri="{FF2B5EF4-FFF2-40B4-BE49-F238E27FC236}">
                <a16:creationId xmlns:a16="http://schemas.microsoft.com/office/drawing/2014/main" id="{48256310-4B5D-A6C9-E916-5C8BE8609F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5_Victoria-Cruz_0ad0b86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Victoria Cruz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79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New York City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liver cancer. 25 Jun 2026</a:t>
            </a:r>
          </a:p>
        </p:txBody>
      </p:sp>
      <p:pic>
        <p:nvPicPr>
          <p:cNvPr id="5" name="Audio_2026_06_25_Victoria-Cruz_0ad0b86a">
            <a:hlinkClick r:id="" action="ppaction://media"/>
            <a:extLst>
              <a:ext uri="{FF2B5EF4-FFF2-40B4-BE49-F238E27FC236}">
                <a16:creationId xmlns:a16="http://schemas.microsoft.com/office/drawing/2014/main" id="{ABE1E742-07C9-69C1-D821-EF829D9952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6_Rachell_c54be8c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Rachell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26 Jun 2026</a:t>
            </a:r>
          </a:p>
        </p:txBody>
      </p:sp>
      <p:pic>
        <p:nvPicPr>
          <p:cNvPr id="5" name="Audio_2026_06_26_Rachell_c54be8cb">
            <a:hlinkClick r:id="" action="ppaction://media"/>
            <a:extLst>
              <a:ext uri="{FF2B5EF4-FFF2-40B4-BE49-F238E27FC236}">
                <a16:creationId xmlns:a16="http://schemas.microsoft.com/office/drawing/2014/main" id="{7C0E7075-E9DE-2567-EB6A-1A9F771D9F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6_Steisy-Malibu_04b57d5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Steisy Malibú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Ciénaga, Magdalena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tortured, murdered and burned. 26 Jun 2026</a:t>
            </a:r>
          </a:p>
        </p:txBody>
      </p:sp>
      <p:pic>
        <p:nvPicPr>
          <p:cNvPr id="5" name="Audio_2026_06_26_Steisy-Malibu_04b57d50">
            <a:hlinkClick r:id="" action="ppaction://media"/>
            <a:extLst>
              <a:ext uri="{FF2B5EF4-FFF2-40B4-BE49-F238E27FC236}">
                <a16:creationId xmlns:a16="http://schemas.microsoft.com/office/drawing/2014/main" id="{C14EFFC9-1603-8AB5-FD04-328D3E8849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6_Leila-Sawan_90c04c3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Leila Sawan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Damascus (Syria)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26 Jun 2026</a:t>
            </a:r>
          </a:p>
        </p:txBody>
      </p:sp>
      <p:pic>
        <p:nvPicPr>
          <p:cNvPr id="5" name="Audio_2026_06_26_Leila-Sawan_90c04c31">
            <a:hlinkClick r:id="" action="ppaction://media"/>
            <a:extLst>
              <a:ext uri="{FF2B5EF4-FFF2-40B4-BE49-F238E27FC236}">
                <a16:creationId xmlns:a16="http://schemas.microsoft.com/office/drawing/2014/main" id="{008A5EFD-E517-B595-8939-D26B88559E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6_28_Nicoll-Torres_751308f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Nicoll Torres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Villavicencio, Meta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28 Jun 2026</a:t>
            </a:r>
          </a:p>
        </p:txBody>
      </p:sp>
      <p:pic>
        <p:nvPicPr>
          <p:cNvPr id="5" name="Audio_2026_06_28_Nicoll-Torres_751308f0">
            <a:hlinkClick r:id="" action="ppaction://media"/>
            <a:extLst>
              <a:ext uri="{FF2B5EF4-FFF2-40B4-BE49-F238E27FC236}">
                <a16:creationId xmlns:a16="http://schemas.microsoft.com/office/drawing/2014/main" id="{03A2DEF6-F0A4-3401-BAD5-8D08493887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02_Ansel-Blaszkow_ddd4a05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Ansel Blaszkow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Cazenovia, New York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 Jul 2026</a:t>
            </a:r>
          </a:p>
        </p:txBody>
      </p:sp>
      <p:pic>
        <p:nvPicPr>
          <p:cNvPr id="5" name="Audio_2026_07_02_Ansel-Blaszkow_ddd4a058">
            <a:hlinkClick r:id="" action="ppaction://media"/>
            <a:extLst>
              <a:ext uri="{FF2B5EF4-FFF2-40B4-BE49-F238E27FC236}">
                <a16:creationId xmlns:a16="http://schemas.microsoft.com/office/drawing/2014/main" id="{9FAFD617-1658-78E5-2C28-37EAB766B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04_Wal_4dd6264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Wal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Contagem,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4 Jul 2026</a:t>
            </a:r>
          </a:p>
        </p:txBody>
      </p:sp>
      <p:pic>
        <p:nvPicPr>
          <p:cNvPr id="5" name="Audio_2026_07_04_Wal_4dd62649">
            <a:hlinkClick r:id="" action="ppaction://media"/>
            <a:extLst>
              <a:ext uri="{FF2B5EF4-FFF2-40B4-BE49-F238E27FC236}">
                <a16:creationId xmlns:a16="http://schemas.microsoft.com/office/drawing/2014/main" id="{29B52770-6AA9-3AF4-D7F6-682B994CFE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05_Jayla-McGee_c2d51fa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Jayla McGee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Belle Glade, Florida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Jul 2026</a:t>
            </a:r>
          </a:p>
        </p:txBody>
      </p:sp>
      <p:pic>
        <p:nvPicPr>
          <p:cNvPr id="5" name="Audio_2026_07_05_Jayla-McGee_c2d51fa7">
            <a:hlinkClick r:id="" action="ppaction://media"/>
            <a:extLst>
              <a:ext uri="{FF2B5EF4-FFF2-40B4-BE49-F238E27FC236}">
                <a16:creationId xmlns:a16="http://schemas.microsoft.com/office/drawing/2014/main" id="{82E314F8-80F5-5B39-568C-F2E7C62F74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07_Salome-Padilla_b53e8dc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Salome Padilla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Olanchito, Yoro (Honduras)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7 Jul 2026</a:t>
            </a:r>
          </a:p>
        </p:txBody>
      </p:sp>
      <p:pic>
        <p:nvPicPr>
          <p:cNvPr id="5" name="Audio_2026_07_07_Salome-Padilla_b53e8dcd">
            <a:hlinkClick r:id="" action="ppaction://media"/>
            <a:extLst>
              <a:ext uri="{FF2B5EF4-FFF2-40B4-BE49-F238E27FC236}">
                <a16:creationId xmlns:a16="http://schemas.microsoft.com/office/drawing/2014/main" id="{B6C1FC28-1FE6-5EA7-2030-F4C8B0DFA1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08_Name-Unknown_bdef940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25-30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Medellín,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8 Jul 2026</a:t>
            </a:r>
          </a:p>
        </p:txBody>
      </p:sp>
      <p:pic>
        <p:nvPicPr>
          <p:cNvPr id="5" name="Audio_2026_07_08_Name-Unknown_bdef9404">
            <a:hlinkClick r:id="" action="ppaction://media"/>
            <a:extLst>
              <a:ext uri="{FF2B5EF4-FFF2-40B4-BE49-F238E27FC236}">
                <a16:creationId xmlns:a16="http://schemas.microsoft.com/office/drawing/2014/main" id="{BE7B1417-4580-93D8-C086-DD98022C1E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08_Heypril-Daniela-Peralta_9f595f3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Heypril Daniela Peralta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Guatemala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8 Jul 2026</a:t>
            </a:r>
          </a:p>
        </p:txBody>
      </p:sp>
      <p:pic>
        <p:nvPicPr>
          <p:cNvPr id="5" name="Audio_2026_07_08_Heypril-Daniela-Peralta_9f595f3a">
            <a:hlinkClick r:id="" action="ppaction://media"/>
            <a:extLst>
              <a:ext uri="{FF2B5EF4-FFF2-40B4-BE49-F238E27FC236}">
                <a16:creationId xmlns:a16="http://schemas.microsoft.com/office/drawing/2014/main" id="{A819575A-C7C9-023F-80F5-0431D2354A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7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09_Merve-Ylmazeli_6ec3db4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Merve Yılmazeli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Istanbul (Turkey)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hit and run. 9 Jul 2026</a:t>
            </a:r>
          </a:p>
        </p:txBody>
      </p:sp>
      <p:pic>
        <p:nvPicPr>
          <p:cNvPr id="5" name="Audio_2026_07_09_Merve-Yilmazeli_6ec3db4f">
            <a:hlinkClick r:id="" action="ppaction://media"/>
            <a:extLst>
              <a:ext uri="{FF2B5EF4-FFF2-40B4-BE49-F238E27FC236}">
                <a16:creationId xmlns:a16="http://schemas.microsoft.com/office/drawing/2014/main" id="{E8122AFF-21D8-48CC-EB2E-D179351085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13_Meeshi_1edf6b8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Meeshi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Peshawar, Khyber Pakhtunkhwa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13 Jul 2026</a:t>
            </a:r>
          </a:p>
        </p:txBody>
      </p:sp>
      <p:pic>
        <p:nvPicPr>
          <p:cNvPr id="5" name="Audio_2026_07_13_Meeshi_1edf6b8a">
            <a:hlinkClick r:id="" action="ppaction://media"/>
            <a:extLst>
              <a:ext uri="{FF2B5EF4-FFF2-40B4-BE49-F238E27FC236}">
                <a16:creationId xmlns:a16="http://schemas.microsoft.com/office/drawing/2014/main" id="{83119D59-8744-E911-B02F-F137BECF12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15_Teddy-S-Federico_560a9ab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Teddy S. Federico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Veruela, Agusan del Sur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15 Jul 2026</a:t>
            </a:r>
          </a:p>
        </p:txBody>
      </p:sp>
      <p:pic>
        <p:nvPicPr>
          <p:cNvPr id="5" name="Audio_2026_07_15_Teddy-S.-Federico_560a9ab1">
            <a:hlinkClick r:id="" action="ppaction://media"/>
            <a:extLst>
              <a:ext uri="{FF2B5EF4-FFF2-40B4-BE49-F238E27FC236}">
                <a16:creationId xmlns:a16="http://schemas.microsoft.com/office/drawing/2014/main" id="{1F5DA168-6292-5147-C309-CE6660EE52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16_Vega-Mojarro_d371fe29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Vega Mojarro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45-50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Mexicali, Baja California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16 Jul 2026</a:t>
            </a:r>
          </a:p>
        </p:txBody>
      </p:sp>
      <p:pic>
        <p:nvPicPr>
          <p:cNvPr id="5" name="Audio_2026_07_16_Vega-Mojarro_d371fe29">
            <a:hlinkClick r:id="" action="ppaction://media"/>
            <a:extLst>
              <a:ext uri="{FF2B5EF4-FFF2-40B4-BE49-F238E27FC236}">
                <a16:creationId xmlns:a16="http://schemas.microsoft.com/office/drawing/2014/main" id="{2F52465F-1E5A-E0C2-129A-189FADEC1B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17_Queta-Palafox_066d0ba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Queta Palafox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de México, CDMX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17 Jul 2026</a:t>
            </a:r>
          </a:p>
        </p:txBody>
      </p:sp>
      <p:pic>
        <p:nvPicPr>
          <p:cNvPr id="5" name="Audio_2026_07_17_Queta-Palafox_066d0bab">
            <a:hlinkClick r:id="" action="ppaction://media"/>
            <a:extLst>
              <a:ext uri="{FF2B5EF4-FFF2-40B4-BE49-F238E27FC236}">
                <a16:creationId xmlns:a16="http://schemas.microsoft.com/office/drawing/2014/main" id="{BD1BE89E-CE71-1404-9E5B-FD91E0AD5D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18_Rayla-Elle-Ojeda-Wells_167b325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Rayla Elle Ojeda-Wells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Jacksonville, Florida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18 Jul 2026</a:t>
            </a:r>
          </a:p>
        </p:txBody>
      </p:sp>
      <p:pic>
        <p:nvPicPr>
          <p:cNvPr id="5" name="Audio_2026_07_18_Rayla-Elle-Ojeda-Wells_167b3252">
            <a:hlinkClick r:id="" action="ppaction://media"/>
            <a:extLst>
              <a:ext uri="{FF2B5EF4-FFF2-40B4-BE49-F238E27FC236}">
                <a16:creationId xmlns:a16="http://schemas.microsoft.com/office/drawing/2014/main" id="{641722BE-38DB-4619-C59A-BC552C1634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19_Vitoria-Vicky_442ae5e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Vitória ("Vicky")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Simões Filho, Bahia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 and shot. 19 Jul 2026</a:t>
            </a:r>
          </a:p>
        </p:txBody>
      </p:sp>
      <p:pic>
        <p:nvPicPr>
          <p:cNvPr id="5" name="Audio_2026_07_19_Vitoria_442ae5ef">
            <a:hlinkClick r:id="" action="ppaction://media"/>
            <a:extLst>
              <a:ext uri="{FF2B5EF4-FFF2-40B4-BE49-F238E27FC236}">
                <a16:creationId xmlns:a16="http://schemas.microsoft.com/office/drawing/2014/main" id="{FACAEBCB-13F2-5FA6-2F00-439796EE83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21_Samantha-Rivas_5a593a9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Samantha Rivas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Agua Prieta, Sonora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21 Jul 2026</a:t>
            </a:r>
          </a:p>
        </p:txBody>
      </p:sp>
      <p:pic>
        <p:nvPicPr>
          <p:cNvPr id="5" name="Audio_2026_07_21_Samantha-Rivas_5a593a92">
            <a:hlinkClick r:id="" action="ppaction://media"/>
            <a:extLst>
              <a:ext uri="{FF2B5EF4-FFF2-40B4-BE49-F238E27FC236}">
                <a16:creationId xmlns:a16="http://schemas.microsoft.com/office/drawing/2014/main" id="{46F63847-3267-7ED7-4851-68D2D7CCEC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22_Lorena-Raissa-Souza_4b9aa1c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Lorena Raissa Souza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Garanhuns,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22 Jul 2026</a:t>
            </a:r>
          </a:p>
        </p:txBody>
      </p:sp>
      <p:pic>
        <p:nvPicPr>
          <p:cNvPr id="5" name="Audio_2026_07_22_Lorena-Raissa-Souza_4b9aa1cd">
            <a:hlinkClick r:id="" action="ppaction://media"/>
            <a:extLst>
              <a:ext uri="{FF2B5EF4-FFF2-40B4-BE49-F238E27FC236}">
                <a16:creationId xmlns:a16="http://schemas.microsoft.com/office/drawing/2014/main" id="{12CB7762-D6EC-59F0-091F-6FA3157754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22_Mike-Hooves_0ea008b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Mike Hooves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33-34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Calgary, Alberta (Canada)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breast cancer. 22 Jul 2026</a:t>
            </a:r>
          </a:p>
        </p:txBody>
      </p:sp>
      <p:pic>
        <p:nvPicPr>
          <p:cNvPr id="5" name="Audio_2026_07_22_Mike-Hooves_0ea008bf">
            <a:hlinkClick r:id="" action="ppaction://media"/>
            <a:extLst>
              <a:ext uri="{FF2B5EF4-FFF2-40B4-BE49-F238E27FC236}">
                <a16:creationId xmlns:a16="http://schemas.microsoft.com/office/drawing/2014/main" id="{8DDC3F68-BE53-3C77-F8A9-E793E05102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23_Shakira_2498016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Shakira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Cotija de la Paz, Michoacán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Jul 2026</a:t>
            </a:r>
          </a:p>
        </p:txBody>
      </p:sp>
      <p:pic>
        <p:nvPicPr>
          <p:cNvPr id="5" name="Audio_2026_07_23_Shakira_24980164">
            <a:hlinkClick r:id="" action="ppaction://media"/>
            <a:extLst>
              <a:ext uri="{FF2B5EF4-FFF2-40B4-BE49-F238E27FC236}">
                <a16:creationId xmlns:a16="http://schemas.microsoft.com/office/drawing/2014/main" id="{68156765-14EF-F1D1-E0BC-645A4B8E1F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25_Ale-Rous-Montero-La-Escubidu_00704f3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 Rous Montero ("La Escubidu")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Ica (Peru)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25 Jul 2026</a:t>
            </a:r>
          </a:p>
        </p:txBody>
      </p:sp>
      <p:pic>
        <p:nvPicPr>
          <p:cNvPr id="5" name="Audio_2026_07_25_Ale-Rous-Montero_00704f37">
            <a:hlinkClick r:id="" action="ppaction://media"/>
            <a:extLst>
              <a:ext uri="{FF2B5EF4-FFF2-40B4-BE49-F238E27FC236}">
                <a16:creationId xmlns:a16="http://schemas.microsoft.com/office/drawing/2014/main" id="{900D42D9-BFEC-B0E7-2679-FD32B56D6E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0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26_Cristel-Soto-Landa-La-Rabiosa_3dfaf72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Cristel Soto Landa ("La Rabiosa")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Misantla, Veracruz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26 Jul 2026</a:t>
            </a:r>
          </a:p>
        </p:txBody>
      </p:sp>
      <p:pic>
        <p:nvPicPr>
          <p:cNvPr id="5" name="Audio_2026_07_26_Cristel-Soto-Landa_3dfaf722">
            <a:hlinkClick r:id="" action="ppaction://media"/>
            <a:extLst>
              <a:ext uri="{FF2B5EF4-FFF2-40B4-BE49-F238E27FC236}">
                <a16:creationId xmlns:a16="http://schemas.microsoft.com/office/drawing/2014/main" id="{E77F5C02-D5A0-DA57-4E36-94AFF3F522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27_Betty-Benito_8e084f9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Betty Benito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Malaybalay City, Bukidnon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27 Jul 2026</a:t>
            </a:r>
          </a:p>
        </p:txBody>
      </p:sp>
      <p:pic>
        <p:nvPicPr>
          <p:cNvPr id="5" name="Audio_2026_07_27_Betty-Benito_8e084f95">
            <a:hlinkClick r:id="" action="ppaction://media"/>
            <a:extLst>
              <a:ext uri="{FF2B5EF4-FFF2-40B4-BE49-F238E27FC236}">
                <a16:creationId xmlns:a16="http://schemas.microsoft.com/office/drawing/2014/main" id="{42B864FC-2D4F-99B5-AF26-F3CC82EC9E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29_Luisa-Cecilia-Lightbourn-Munoz_21033d0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Luisa Cecilia Lightbourn Muñoz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Ciudad Jiménez, Chihuahua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29 Jul 2026</a:t>
            </a:r>
          </a:p>
        </p:txBody>
      </p:sp>
      <p:pic>
        <p:nvPicPr>
          <p:cNvPr id="5" name="Audio_2026_07_29_Luisa-Cecilia-Lightbourn-Munoz_21033d06">
            <a:hlinkClick r:id="" action="ppaction://media"/>
            <a:extLst>
              <a:ext uri="{FF2B5EF4-FFF2-40B4-BE49-F238E27FC236}">
                <a16:creationId xmlns:a16="http://schemas.microsoft.com/office/drawing/2014/main" id="{B490D24F-0AAB-9071-62E6-D667D2AB74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7_30_Alexa-Bernabe-Valadez_f5642ca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Alexa Bernabé Valadez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Iguala de la Independencia, Guerrero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30 Jul 2026</a:t>
            </a:r>
          </a:p>
        </p:txBody>
      </p:sp>
      <p:pic>
        <p:nvPicPr>
          <p:cNvPr id="5" name="Audio_2026_07_30_Alexa-Bernabe-Valadez_f5642cac">
            <a:hlinkClick r:id="" action="ppaction://media"/>
            <a:extLst>
              <a:ext uri="{FF2B5EF4-FFF2-40B4-BE49-F238E27FC236}">
                <a16:creationId xmlns:a16="http://schemas.microsoft.com/office/drawing/2014/main" id="{8641C56B-D980-A2B2-3A51-8285274BFF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02_Tabatha-Lavinny_1e463b5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Tabatha Lavinny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Teresina, Piauí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 Aug 2026</a:t>
            </a:r>
          </a:p>
        </p:txBody>
      </p:sp>
      <p:pic>
        <p:nvPicPr>
          <p:cNvPr id="5" name="Audio_2026_08_02_Tabatha-Lavinny_1e463b54">
            <a:hlinkClick r:id="" action="ppaction://media"/>
            <a:extLst>
              <a:ext uri="{FF2B5EF4-FFF2-40B4-BE49-F238E27FC236}">
                <a16:creationId xmlns:a16="http://schemas.microsoft.com/office/drawing/2014/main" id="{78F64078-B227-65C9-1882-760B4CA1AE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03_Mavis-Joshie_45ce0ce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Mavis Joshie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Bengaluru, Karnataka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 Aug 2026</a:t>
            </a:r>
          </a:p>
        </p:txBody>
      </p:sp>
      <p:pic>
        <p:nvPicPr>
          <p:cNvPr id="5" name="Audio_2026_08_03_Mavis-Joshie_45ce0ce8">
            <a:hlinkClick r:id="" action="ppaction://media"/>
            <a:extLst>
              <a:ext uri="{FF2B5EF4-FFF2-40B4-BE49-F238E27FC236}">
                <a16:creationId xmlns:a16="http://schemas.microsoft.com/office/drawing/2014/main" id="{74D84D53-7F24-921A-B265-C77B9CAAB6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04_Raely-Braz-da-Silva_da81411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Raely Braz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29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Camaragibe,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 and burned. 4 Aug 2026</a:t>
            </a:r>
          </a:p>
        </p:txBody>
      </p:sp>
      <p:pic>
        <p:nvPicPr>
          <p:cNvPr id="5" name="Audio_2026_08_04_Raely-Braz-da-Silva_da81411f">
            <a:hlinkClick r:id="" action="ppaction://media"/>
            <a:extLst>
              <a:ext uri="{FF2B5EF4-FFF2-40B4-BE49-F238E27FC236}">
                <a16:creationId xmlns:a16="http://schemas.microsoft.com/office/drawing/2014/main" id="{E2A2C560-D101-4A93-F616-8732F7ED08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04_Denise-Foster_2f3e64a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Denise Foster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Halawa, Hawaii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 and strangled. 4 Aug 2026</a:t>
            </a:r>
          </a:p>
        </p:txBody>
      </p:sp>
      <p:pic>
        <p:nvPicPr>
          <p:cNvPr id="5" name="Audio_2026_08_04_Denise-Foster_2f3e64a3">
            <a:hlinkClick r:id="" action="ppaction://media"/>
            <a:extLst>
              <a:ext uri="{FF2B5EF4-FFF2-40B4-BE49-F238E27FC236}">
                <a16:creationId xmlns:a16="http://schemas.microsoft.com/office/drawing/2014/main" id="{1D853D8D-1836-DA05-80BD-B007C65410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05_Juju-Nadeau_1def8d5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Juju Nadeau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Portland, Maine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5 Aug 2026</a:t>
            </a:r>
          </a:p>
        </p:txBody>
      </p:sp>
      <p:pic>
        <p:nvPicPr>
          <p:cNvPr id="5" name="Audio_2026_08_05_Juju-Nadeau_1def8d54">
            <a:hlinkClick r:id="" action="ppaction://media"/>
            <a:extLst>
              <a:ext uri="{FF2B5EF4-FFF2-40B4-BE49-F238E27FC236}">
                <a16:creationId xmlns:a16="http://schemas.microsoft.com/office/drawing/2014/main" id="{349CBCE6-B6A6-56B4-C5DB-582911E5D7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07_Mirza-Shoukat-Baig_9fe0d06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Mirza Shoukat Baig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Ferozwala, Punjab (Pakistan)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7 Aug 2026</a:t>
            </a:r>
          </a:p>
        </p:txBody>
      </p:sp>
      <p:pic>
        <p:nvPicPr>
          <p:cNvPr id="5" name="Audio_2026_08_07_Mirza-Shoukat-Baig_9fe0d060">
            <a:hlinkClick r:id="" action="ppaction://media"/>
            <a:extLst>
              <a:ext uri="{FF2B5EF4-FFF2-40B4-BE49-F238E27FC236}">
                <a16:creationId xmlns:a16="http://schemas.microsoft.com/office/drawing/2014/main" id="{CDB99AD1-1C5C-35D8-B32D-F32C6295E5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09_Justine-Jameelia-Evangelista_c3ba263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Justine Jameelia Evangelista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Paarl, Western Cape (South Africa)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9 Aug 2026</a:t>
            </a:r>
          </a:p>
        </p:txBody>
      </p:sp>
      <p:pic>
        <p:nvPicPr>
          <p:cNvPr id="5" name="Audio_2026_08_09_Justine-Jameelia-Evangelista_c3ba2636">
            <a:hlinkClick r:id="" action="ppaction://media"/>
            <a:extLst>
              <a:ext uri="{FF2B5EF4-FFF2-40B4-BE49-F238E27FC236}">
                <a16:creationId xmlns:a16="http://schemas.microsoft.com/office/drawing/2014/main" id="{F8046CB4-FB3F-36EE-35C1-BA00E37BF8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0_Kimberlyn-Molina_7a134a8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Kimberlyn Molina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Marbella, Málaga (Spain)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10 Aug 2026</a:t>
            </a:r>
          </a:p>
        </p:txBody>
      </p:sp>
      <p:pic>
        <p:nvPicPr>
          <p:cNvPr id="5" name="Audio_2026_08_10_Kimberlyn-Molina_7a134a8e">
            <a:hlinkClick r:id="" action="ppaction://media"/>
            <a:extLst>
              <a:ext uri="{FF2B5EF4-FFF2-40B4-BE49-F238E27FC236}">
                <a16:creationId xmlns:a16="http://schemas.microsoft.com/office/drawing/2014/main" id="{369B4868-2FEF-6C19-BCC8-DD0019E625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0_Jang-Caes-Macawili_d15d9d4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Jang Caes Macawili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Cebu City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10 Aug 2026</a:t>
            </a:r>
          </a:p>
        </p:txBody>
      </p:sp>
      <p:pic>
        <p:nvPicPr>
          <p:cNvPr id="5" name="Audio_2026_08_10_Jang-Caes-Macawili_d15d9d48">
            <a:hlinkClick r:id="" action="ppaction://media"/>
            <a:extLst>
              <a:ext uri="{FF2B5EF4-FFF2-40B4-BE49-F238E27FC236}">
                <a16:creationId xmlns:a16="http://schemas.microsoft.com/office/drawing/2014/main" id="{C9742C23-99AC-6683-A9E9-2F5093E94F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0_Karina-Isabela-Meliandi_392b439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Karina Isabela Meliandi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Quilmes Oeste, Buenos Aires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10 Aug 2026</a:t>
            </a:r>
          </a:p>
        </p:txBody>
      </p:sp>
      <p:pic>
        <p:nvPicPr>
          <p:cNvPr id="5" name="Audio_2026_08_10_Karina-Isabela-Meliandi_392b4395">
            <a:hlinkClick r:id="" action="ppaction://media"/>
            <a:extLst>
              <a:ext uri="{FF2B5EF4-FFF2-40B4-BE49-F238E27FC236}">
                <a16:creationId xmlns:a16="http://schemas.microsoft.com/office/drawing/2014/main" id="{C33DA20F-9325-4136-6832-D389E44E7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1_Gabriela-Denisse-Banach_595cf87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Gabriela Denisse Banach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Rosario, Santa Fe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11 Aug 2026</a:t>
            </a:r>
          </a:p>
        </p:txBody>
      </p:sp>
      <p:pic>
        <p:nvPicPr>
          <p:cNvPr id="5" name="Audio_2026_08_11_Gabriela-Denisse-Banach_595cf87b">
            <a:hlinkClick r:id="" action="ppaction://media"/>
            <a:extLst>
              <a:ext uri="{FF2B5EF4-FFF2-40B4-BE49-F238E27FC236}">
                <a16:creationId xmlns:a16="http://schemas.microsoft.com/office/drawing/2014/main" id="{0A9BF3E9-214B-6089-883B-9222E76DA6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3_Jessica-Nunez_b321947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Jessica Núñez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Villa Nueva, Córdoba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13 Aug 2026</a:t>
            </a:r>
          </a:p>
        </p:txBody>
      </p:sp>
      <p:pic>
        <p:nvPicPr>
          <p:cNvPr id="5" name="Audio_2026_08_13_Jessica-Nunez_b321947f">
            <a:hlinkClick r:id="" action="ppaction://media"/>
            <a:extLst>
              <a:ext uri="{FF2B5EF4-FFF2-40B4-BE49-F238E27FC236}">
                <a16:creationId xmlns:a16="http://schemas.microsoft.com/office/drawing/2014/main" id="{EFECC6F1-9C6B-EEE0-0DE2-A48E518D14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4_Laura_3a55695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Laura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Quevedo, Los Ríos (Ecuador)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dismembered. 14 Aug 2026</a:t>
            </a:r>
          </a:p>
        </p:txBody>
      </p:sp>
      <p:pic>
        <p:nvPicPr>
          <p:cNvPr id="5" name="Audio_2026_08_14_Laura_3a556950">
            <a:hlinkClick r:id="" action="ppaction://media"/>
            <a:extLst>
              <a:ext uri="{FF2B5EF4-FFF2-40B4-BE49-F238E27FC236}">
                <a16:creationId xmlns:a16="http://schemas.microsoft.com/office/drawing/2014/main" id="{04BD1C15-591B-DB81-E4F5-F01160A3F7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5_Dmitry-Menyaev_37e3e3e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Dmitry Menyaev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Batumi, Adjara (Georgia)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15 Aug 2026</a:t>
            </a:r>
          </a:p>
        </p:txBody>
      </p:sp>
      <p:pic>
        <p:nvPicPr>
          <p:cNvPr id="5" name="Audio_2026_08_15_Dmitry-Menyaev_37e3e3ef">
            <a:hlinkClick r:id="" action="ppaction://media"/>
            <a:extLst>
              <a:ext uri="{FF2B5EF4-FFF2-40B4-BE49-F238E27FC236}">
                <a16:creationId xmlns:a16="http://schemas.microsoft.com/office/drawing/2014/main" id="{518D6D3E-4A6D-2037-0BC0-B2D36F2F93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6_Name-Unknown_0120ebf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Name Unknown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Benito Juarez, Guerrero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16 Aug 2026</a:t>
            </a:r>
          </a:p>
        </p:txBody>
      </p:sp>
      <p:pic>
        <p:nvPicPr>
          <p:cNvPr id="5" name="Audio_2026_08_16_Name-Unknown_0120ebfc">
            <a:hlinkClick r:id="" action="ppaction://media"/>
            <a:extLst>
              <a:ext uri="{FF2B5EF4-FFF2-40B4-BE49-F238E27FC236}">
                <a16:creationId xmlns:a16="http://schemas.microsoft.com/office/drawing/2014/main" id="{9519149C-A775-D2E5-185E-884D72BDB5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7_Jhene-Cordelia-Audrict_b67ada6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Jhené Cordelia Audrict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 Louis, Missouri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17 Aug 2026</a:t>
            </a:r>
          </a:p>
        </p:txBody>
      </p:sp>
      <p:pic>
        <p:nvPicPr>
          <p:cNvPr id="5" name="Audio_2026_08_17_Jhene-Cordelia-Audrict_b67ada6a">
            <a:hlinkClick r:id="" action="ppaction://media"/>
            <a:extLst>
              <a:ext uri="{FF2B5EF4-FFF2-40B4-BE49-F238E27FC236}">
                <a16:creationId xmlns:a16="http://schemas.microsoft.com/office/drawing/2014/main" id="{7F4CFE41-701B-E57B-26C1-FF0B4789CA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8_Duda_69806e3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Duda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Colombo, Paraná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18 Aug 2026</a:t>
            </a:r>
          </a:p>
        </p:txBody>
      </p:sp>
      <p:pic>
        <p:nvPicPr>
          <p:cNvPr id="5" name="Audio_2026_08_18_Duda_69806e3f">
            <a:hlinkClick r:id="" action="ppaction://media"/>
            <a:extLst>
              <a:ext uri="{FF2B5EF4-FFF2-40B4-BE49-F238E27FC236}">
                <a16:creationId xmlns:a16="http://schemas.microsoft.com/office/drawing/2014/main" id="{7DD7EEBC-FF6D-BB5B-4292-E96E1A3B9A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8_Ellen-Nascimento-de-Lima_b056f9c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Ellen Nascimento de Lima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Recife, Pernambuco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18 Aug 2026</a:t>
            </a:r>
          </a:p>
        </p:txBody>
      </p:sp>
      <p:pic>
        <p:nvPicPr>
          <p:cNvPr id="5" name="Audio_2026_08_18_Ellen-Nascimento-de-Lima_b056f9c1">
            <a:hlinkClick r:id="" action="ppaction://media"/>
            <a:extLst>
              <a:ext uri="{FF2B5EF4-FFF2-40B4-BE49-F238E27FC236}">
                <a16:creationId xmlns:a16="http://schemas.microsoft.com/office/drawing/2014/main" id="{6ED908E0-DA41-FB12-F06B-89CB845AB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19_Asma_f7cf462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Asma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Rangia, Assam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19 Aug 2026</a:t>
            </a:r>
          </a:p>
        </p:txBody>
      </p:sp>
      <p:pic>
        <p:nvPicPr>
          <p:cNvPr id="5" name="Audio_2026_08_19_Asma_f7cf4623">
            <a:hlinkClick r:id="" action="ppaction://media"/>
            <a:extLst>
              <a:ext uri="{FF2B5EF4-FFF2-40B4-BE49-F238E27FC236}">
                <a16:creationId xmlns:a16="http://schemas.microsoft.com/office/drawing/2014/main" id="{2CA82DDF-2E2C-360D-1A44-0349EA1501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1_Kethallyn-Fantyny_45e20ba7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Kethallyn Fantyny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Bernardo do Campo,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decapitated. 21 Aug 2026</a:t>
            </a:r>
          </a:p>
        </p:txBody>
      </p:sp>
      <p:pic>
        <p:nvPicPr>
          <p:cNvPr id="5" name="Audio_2026_08_21_Kethallyn-Fantyny_45e20ba7">
            <a:hlinkClick r:id="" action="ppaction://media"/>
            <a:extLst>
              <a:ext uri="{FF2B5EF4-FFF2-40B4-BE49-F238E27FC236}">
                <a16:creationId xmlns:a16="http://schemas.microsoft.com/office/drawing/2014/main" id="{7E7A7EED-0D19-A923-EF00-CFCC1A03EC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2_Devi_cbd7dbe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Devi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Bengaluru, Karnataka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22 Aug 2026</a:t>
            </a:r>
          </a:p>
        </p:txBody>
      </p:sp>
      <p:pic>
        <p:nvPicPr>
          <p:cNvPr id="5" name="Audio_2026_08_22_Devi_cbd7dbe2">
            <a:hlinkClick r:id="" action="ppaction://media"/>
            <a:extLst>
              <a:ext uri="{FF2B5EF4-FFF2-40B4-BE49-F238E27FC236}">
                <a16:creationId xmlns:a16="http://schemas.microsoft.com/office/drawing/2014/main" id="{430F2F40-4646-B51B-9D15-52E84893DB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2_Mayra-Rosalia_6cd3f2d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Mayra Rosalía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Zamora, Michoacán (Mexico)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22 Aug 2026</a:t>
            </a:r>
          </a:p>
        </p:txBody>
      </p:sp>
      <p:pic>
        <p:nvPicPr>
          <p:cNvPr id="5" name="Audio_2026_08_22_Mayra-Rosalia_6cd3f2da">
            <a:hlinkClick r:id="" action="ppaction://media"/>
            <a:extLst>
              <a:ext uri="{FF2B5EF4-FFF2-40B4-BE49-F238E27FC236}">
                <a16:creationId xmlns:a16="http://schemas.microsoft.com/office/drawing/2014/main" id="{98C1F7B4-B14D-E86F-FDD7-6B83D85FC5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3_Mackley-Anaya-Caceres-Maldonado_38f9a1c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Mackley Anaya Cáceres Maldonado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Antonio del Táchira (Venezuela)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Aug 2026</a:t>
            </a:r>
          </a:p>
        </p:txBody>
      </p:sp>
      <p:pic>
        <p:nvPicPr>
          <p:cNvPr id="5" name="Audio_2026_08_23_Mackley-Anaya-Caceres-Maldonado_38f9a1c1">
            <a:hlinkClick r:id="" action="ppaction://media"/>
            <a:extLst>
              <a:ext uri="{FF2B5EF4-FFF2-40B4-BE49-F238E27FC236}">
                <a16:creationId xmlns:a16="http://schemas.microsoft.com/office/drawing/2014/main" id="{649D420B-C5A7-C137-5587-17C26C7FAC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2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5_Maryna-Colucci_e9730f2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Maryna Colucci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Jacui, Minas Gerais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murdered. 25 Aug 2026</a:t>
            </a:r>
          </a:p>
        </p:txBody>
      </p:sp>
      <p:pic>
        <p:nvPicPr>
          <p:cNvPr id="5" name="Audio_2026_08_25_Maryna-Colucci_e9730f2d">
            <a:hlinkClick r:id="" action="ppaction://media"/>
            <a:extLst>
              <a:ext uri="{FF2B5EF4-FFF2-40B4-BE49-F238E27FC236}">
                <a16:creationId xmlns:a16="http://schemas.microsoft.com/office/drawing/2014/main" id="{A1410A2E-6593-0367-1E06-286033FA0E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7_Maria-Alessandra-Roza-Silva_09f6e1b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Maria Alessandra Roza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Tracuateua,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27 Aug 2026</a:t>
            </a:r>
          </a:p>
        </p:txBody>
      </p:sp>
      <p:pic>
        <p:nvPicPr>
          <p:cNvPr id="5" name="Audio_2026_08_27_Maria-Alessandra-Roza-Silva_09f6e1b5">
            <a:hlinkClick r:id="" action="ppaction://media"/>
            <a:extLst>
              <a:ext uri="{FF2B5EF4-FFF2-40B4-BE49-F238E27FC236}">
                <a16:creationId xmlns:a16="http://schemas.microsoft.com/office/drawing/2014/main" id="{E6A29FD8-D20D-B2E0-460B-589DEDE5A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7_Kayra-Kamilly_03140d3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Kayra Kamilly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33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Guarujá,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27 Aug 2026</a:t>
            </a:r>
          </a:p>
        </p:txBody>
      </p:sp>
      <p:pic>
        <p:nvPicPr>
          <p:cNvPr id="5" name="Audio_2026_08_27_Kayra-Kamilly_03140d3c">
            <a:hlinkClick r:id="" action="ppaction://media"/>
            <a:extLst>
              <a:ext uri="{FF2B5EF4-FFF2-40B4-BE49-F238E27FC236}">
                <a16:creationId xmlns:a16="http://schemas.microsoft.com/office/drawing/2014/main" id="{626A5F29-BA3D-4556-E683-88BF653F0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9_Aleja-Cuesta_7aa095cb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Aleja Cuesta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Medellín, Antioquia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tortured and murdered. 29 Aug 2026</a:t>
            </a:r>
          </a:p>
        </p:txBody>
      </p:sp>
      <p:pic>
        <p:nvPicPr>
          <p:cNvPr id="5" name="Audio_2026_08_29_Aleja-Cuesta_7aa095cb">
            <a:hlinkClick r:id="" action="ppaction://media"/>
            <a:extLst>
              <a:ext uri="{FF2B5EF4-FFF2-40B4-BE49-F238E27FC236}">
                <a16:creationId xmlns:a16="http://schemas.microsoft.com/office/drawing/2014/main" id="{9E95190B-20ED-DA37-D2F9-7B16E0B3B4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29_Luciana-Centeno_cd700775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Luciana Centeno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Jesús María, Cordóba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29 Aug 2026</a:t>
            </a:r>
          </a:p>
        </p:txBody>
      </p:sp>
      <p:pic>
        <p:nvPicPr>
          <p:cNvPr id="5" name="Audio_2026_08_29_Luciana-Centeno_cd700775">
            <a:hlinkClick r:id="" action="ppaction://media"/>
            <a:extLst>
              <a:ext uri="{FF2B5EF4-FFF2-40B4-BE49-F238E27FC236}">
                <a16:creationId xmlns:a16="http://schemas.microsoft.com/office/drawing/2014/main" id="{7CCAE9A7-9183-1BCE-BFF2-5EB2503AD6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30_Luan_bded8d3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Luan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Penápolis,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asphixiated and burned. 30 Aug 2026</a:t>
            </a:r>
          </a:p>
        </p:txBody>
      </p:sp>
      <p:pic>
        <p:nvPicPr>
          <p:cNvPr id="5" name="Audio_2026_08_30_Luan_bded8d3a">
            <a:hlinkClick r:id="" action="ppaction://media"/>
            <a:extLst>
              <a:ext uri="{FF2B5EF4-FFF2-40B4-BE49-F238E27FC236}">
                <a16:creationId xmlns:a16="http://schemas.microsoft.com/office/drawing/2014/main" id="{B509B998-DF3E-D787-A563-EE23BD5232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8_31_Madonna-Isabella-Webber-Saldanha-da-Silva_57b3d7d0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Madonna Isabella Webber Saldanha da Silva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Caxias do Sul, Rio Grande do Sul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31 Aug 2026</a:t>
            </a:r>
          </a:p>
        </p:txBody>
      </p:sp>
      <p:pic>
        <p:nvPicPr>
          <p:cNvPr id="5" name="Audio_2026_08_31_Madonna-Isabella-Webber-Saldanha-da-Silva_57b3d7d0">
            <a:hlinkClick r:id="" action="ppaction://media"/>
            <a:extLst>
              <a:ext uri="{FF2B5EF4-FFF2-40B4-BE49-F238E27FC236}">
                <a16:creationId xmlns:a16="http://schemas.microsoft.com/office/drawing/2014/main" id="{E991EE2E-945C-9535-AB4F-11E2480C54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4_Yoisi-Villalta_c466b7a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Yoisi Villalta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Tacuba, Ahuachapán (El Salvador)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4 Sep 2026</a:t>
            </a:r>
          </a:p>
        </p:txBody>
      </p:sp>
      <p:pic>
        <p:nvPicPr>
          <p:cNvPr id="5" name="Audio_2026_09_04_Yoisi-Villalta_c466b7ac">
            <a:hlinkClick r:id="" action="ppaction://media"/>
            <a:extLst>
              <a:ext uri="{FF2B5EF4-FFF2-40B4-BE49-F238E27FC236}">
                <a16:creationId xmlns:a16="http://schemas.microsoft.com/office/drawing/2014/main" id="{AEDF11DD-5D3B-37B6-B12E-8F475A3E4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5_Mousumi_4649df8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Mousumi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Chattogram, Chittagong (Bangladesh)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5 Sep 2026</a:t>
            </a:r>
          </a:p>
        </p:txBody>
      </p:sp>
      <p:pic>
        <p:nvPicPr>
          <p:cNvPr id="5" name="Audio_2026_09_05_Mousumi_4649df83">
            <a:hlinkClick r:id="" action="ppaction://media"/>
            <a:extLst>
              <a:ext uri="{FF2B5EF4-FFF2-40B4-BE49-F238E27FC236}">
                <a16:creationId xmlns:a16="http://schemas.microsoft.com/office/drawing/2014/main" id="{C0285624-F9BB-D0DF-2A5B-6E624F4FE2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5_Laisa-de-Oliveira-Silva_7180c608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Laisa de Oliveira Silva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Belém,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5 Sep 2026</a:t>
            </a:r>
          </a:p>
        </p:txBody>
      </p:sp>
      <p:pic>
        <p:nvPicPr>
          <p:cNvPr id="5" name="Audio_2026_09_05_Laisa-de-Oliveira-Silva_7180c608">
            <a:hlinkClick r:id="" action="ppaction://media"/>
            <a:extLst>
              <a:ext uri="{FF2B5EF4-FFF2-40B4-BE49-F238E27FC236}">
                <a16:creationId xmlns:a16="http://schemas.microsoft.com/office/drawing/2014/main" id="{1DFB1707-22ED-2A17-5295-43507FD186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2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6_Lorena_c1d1dc3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Lorena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Belém, Pará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6 Sep 2026</a:t>
            </a:r>
          </a:p>
        </p:txBody>
      </p:sp>
      <p:pic>
        <p:nvPicPr>
          <p:cNvPr id="5" name="Audio_2026_09_06_Lorena_c1d1dc31">
            <a:hlinkClick r:id="" action="ppaction://media"/>
            <a:extLst>
              <a:ext uri="{FF2B5EF4-FFF2-40B4-BE49-F238E27FC236}">
                <a16:creationId xmlns:a16="http://schemas.microsoft.com/office/drawing/2014/main" id="{B4B96AE4-A431-FD0B-348D-F2FF78318B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6_Danitza-Cortes-Cruza_3942eb8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Danitza Cortes Cruza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Santa Cruz (Bolivia)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6 Sep 2026</a:t>
            </a:r>
          </a:p>
        </p:txBody>
      </p:sp>
      <p:pic>
        <p:nvPicPr>
          <p:cNvPr id="5" name="Audio_2026_09_06_Danitza-Cortes-Cruza_3942eb8a">
            <a:hlinkClick r:id="" action="ppaction://media"/>
            <a:extLst>
              <a:ext uri="{FF2B5EF4-FFF2-40B4-BE49-F238E27FC236}">
                <a16:creationId xmlns:a16="http://schemas.microsoft.com/office/drawing/2014/main" id="{0A8C99D5-32DA-CBB9-F16D-9FE3FFBD9F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6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6_Marijune-Bug-ot_b68ccd8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Marijune Bug-ot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Consolacion, Cebu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6 Sep 2026</a:t>
            </a:r>
          </a:p>
        </p:txBody>
      </p:sp>
      <p:pic>
        <p:nvPicPr>
          <p:cNvPr id="5" name="Audio_2026_09_06_Marijune-Bug-ot_b68ccd8e">
            <a:hlinkClick r:id="" action="ppaction://media"/>
            <a:extLst>
              <a:ext uri="{FF2B5EF4-FFF2-40B4-BE49-F238E27FC236}">
                <a16:creationId xmlns:a16="http://schemas.microsoft.com/office/drawing/2014/main" id="{4083A977-8110-925A-1344-D76BCF21E3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7_Voss-Barclay_ee39eed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Voss Barclay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Westminster, Colorado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possible suicide. 7 Sep 2026</a:t>
            </a:r>
          </a:p>
        </p:txBody>
      </p:sp>
      <p:pic>
        <p:nvPicPr>
          <p:cNvPr id="5" name="Audio_2026_09_07_Voss-Barclay_ee39eedc">
            <a:hlinkClick r:id="" action="ppaction://media"/>
            <a:extLst>
              <a:ext uri="{FF2B5EF4-FFF2-40B4-BE49-F238E27FC236}">
                <a16:creationId xmlns:a16="http://schemas.microsoft.com/office/drawing/2014/main" id="{362D82F6-C0DC-1F36-0D48-56A4D0F0FA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7_Mariposa_2b14d83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Mariposa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Cali, Valle del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7 Sep 2026</a:t>
            </a:r>
          </a:p>
        </p:txBody>
      </p:sp>
      <p:pic>
        <p:nvPicPr>
          <p:cNvPr id="5" name="Audio_2026_09_07_Mariposa_2b14d83f">
            <a:hlinkClick r:id="" action="ppaction://media"/>
            <a:extLst>
              <a:ext uri="{FF2B5EF4-FFF2-40B4-BE49-F238E27FC236}">
                <a16:creationId xmlns:a16="http://schemas.microsoft.com/office/drawing/2014/main" id="{BEDB24A5-81B4-F629-7AD8-35484E0E58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09_Renata-Santos_1d4ce68c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Renata Santos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Itaperuna, Rio de Janeiro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9 Sep 2026</a:t>
            </a:r>
          </a:p>
        </p:txBody>
      </p:sp>
      <p:pic>
        <p:nvPicPr>
          <p:cNvPr id="5" name="Audio_2026_09_09_Renata-Santos_1d4ce68c">
            <a:hlinkClick r:id="" action="ppaction://media"/>
            <a:extLst>
              <a:ext uri="{FF2B5EF4-FFF2-40B4-BE49-F238E27FC236}">
                <a16:creationId xmlns:a16="http://schemas.microsoft.com/office/drawing/2014/main" id="{256CDEB6-41AD-BECA-96B1-FD8A82678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11_Sophie-Lee_ef91e59d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Sophie Lee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Baltimore, Maryland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11 Sep 2026</a:t>
            </a:r>
          </a:p>
        </p:txBody>
      </p:sp>
      <p:pic>
        <p:nvPicPr>
          <p:cNvPr id="5" name="Audio_2026_09_11_Sophie-Lee_ef91e59d">
            <a:hlinkClick r:id="" action="ppaction://media"/>
            <a:extLst>
              <a:ext uri="{FF2B5EF4-FFF2-40B4-BE49-F238E27FC236}">
                <a16:creationId xmlns:a16="http://schemas.microsoft.com/office/drawing/2014/main" id="{63311879-A560-FC91-1DAE-D1CEB695DF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17_Roxxy-Vanessa-Astaiza_a4ecb06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Roxxy Vanessa Astaiza</a:t>
            </a:r>
            <a:br/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Popayán, Cauca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stabbed. 17 Sep 2026</a:t>
            </a:r>
          </a:p>
        </p:txBody>
      </p:sp>
      <p:pic>
        <p:nvPicPr>
          <p:cNvPr id="5" name="Audio_2026_09_17_Roxxy-Vanessa-Astaiza_a4ecb06e">
            <a:hlinkClick r:id="" action="ppaction://media"/>
            <a:extLst>
              <a:ext uri="{FF2B5EF4-FFF2-40B4-BE49-F238E27FC236}">
                <a16:creationId xmlns:a16="http://schemas.microsoft.com/office/drawing/2014/main" id="{78131F52-46B7-7F65-B19B-76BD31E4A1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5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1_Lynn-Ann-Childers_ef63e044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Lynn Ann Childers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Arbutus, Maryland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21 Sep 2026</a:t>
            </a:r>
          </a:p>
        </p:txBody>
      </p:sp>
      <p:pic>
        <p:nvPicPr>
          <p:cNvPr id="5" name="Audio_2026_09_21_Lynn-Ann-Childers_ef63e044">
            <a:hlinkClick r:id="" action="ppaction://media"/>
            <a:extLst>
              <a:ext uri="{FF2B5EF4-FFF2-40B4-BE49-F238E27FC236}">
                <a16:creationId xmlns:a16="http://schemas.microsoft.com/office/drawing/2014/main" id="{487A7CF6-4D77-FE11-0348-B6D1A1C3A7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2_Cristin-Bueno_237f31a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Cristin Bueno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21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Dasmariñas City, Cavite (Philippines)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22 Sep 2026</a:t>
            </a:r>
          </a:p>
        </p:txBody>
      </p:sp>
      <p:pic>
        <p:nvPicPr>
          <p:cNvPr id="5" name="Audio_2026_09_22_Cristin-Bueno_237f31aa">
            <a:hlinkClick r:id="" action="ppaction://media"/>
            <a:extLst>
              <a:ext uri="{FF2B5EF4-FFF2-40B4-BE49-F238E27FC236}">
                <a16:creationId xmlns:a16="http://schemas.microsoft.com/office/drawing/2014/main" id="{7DF58501-5887-257D-480A-4A9CC21CCC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3_Andressa-Natalino-dos-Santos_4576a93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Andressa Natalino dos Santos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42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23 Sep 2026</a:t>
            </a:r>
          </a:p>
        </p:txBody>
      </p:sp>
      <p:pic>
        <p:nvPicPr>
          <p:cNvPr id="5" name="Audio_2026_09_23_Andressa-Natalino-dos-Santos_4576a93f">
            <a:hlinkClick r:id="" action="ppaction://media"/>
            <a:extLst>
              <a:ext uri="{FF2B5EF4-FFF2-40B4-BE49-F238E27FC236}">
                <a16:creationId xmlns:a16="http://schemas.microsoft.com/office/drawing/2014/main" id="{DFE5131C-BEAD-185B-CB7E-C582C6E52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4_Sunanda_24556b1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Sunanda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28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Siddipet, Telangana (India)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24 Sep 2026</a:t>
            </a:r>
          </a:p>
        </p:txBody>
      </p:sp>
      <p:pic>
        <p:nvPicPr>
          <p:cNvPr id="5" name="Audio_2026_09_24_Sunanda_24556b11">
            <a:hlinkClick r:id="" action="ppaction://media"/>
            <a:extLst>
              <a:ext uri="{FF2B5EF4-FFF2-40B4-BE49-F238E27FC236}">
                <a16:creationId xmlns:a16="http://schemas.microsoft.com/office/drawing/2014/main" id="{173F790B-804D-B24D-28CA-8A103FC173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5_Paloma_525f9473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Paloma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27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Manaus, Amazonas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25 Sep 2026</a:t>
            </a:r>
          </a:p>
        </p:txBody>
      </p:sp>
      <p:pic>
        <p:nvPicPr>
          <p:cNvPr id="5" name="Audio_2026_09_25_Paloma_525f9473">
            <a:hlinkClick r:id="" action="ppaction://media"/>
            <a:extLst>
              <a:ext uri="{FF2B5EF4-FFF2-40B4-BE49-F238E27FC236}">
                <a16:creationId xmlns:a16="http://schemas.microsoft.com/office/drawing/2014/main" id="{07C0F255-2C0D-895B-35B5-BE5E9ABE79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6_Jonathan-McKinsey_fb9eac5f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Jonathan McKinsey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40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Dublin, California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shot. 26 Sep 2026</a:t>
            </a:r>
          </a:p>
        </p:txBody>
      </p:sp>
      <p:pic>
        <p:nvPicPr>
          <p:cNvPr id="5" name="Audio_2026_09_26_Jonathan-McKinsey_fb9eac5f">
            <a:hlinkClick r:id="" action="ppaction://media"/>
            <a:extLst>
              <a:ext uri="{FF2B5EF4-FFF2-40B4-BE49-F238E27FC236}">
                <a16:creationId xmlns:a16="http://schemas.microsoft.com/office/drawing/2014/main" id="{FB496AAB-19EB-969F-BC77-6BC528F3E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6_Cafu_25b5b8fe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Cafú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34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San Ramón de la Nueva Orán, Salta (Argentina)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burned. 26 Sep 2026</a:t>
            </a:r>
          </a:p>
        </p:txBody>
      </p:sp>
      <p:pic>
        <p:nvPicPr>
          <p:cNvPr id="5" name="Audio_2026_09_26_Cafu_25b5b8fe">
            <a:hlinkClick r:id="" action="ppaction://media"/>
            <a:extLst>
              <a:ext uri="{FF2B5EF4-FFF2-40B4-BE49-F238E27FC236}">
                <a16:creationId xmlns:a16="http://schemas.microsoft.com/office/drawing/2014/main" id="{895F1381-B084-7B3F-5067-52C3865F2B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7_Gabrielle-Bananinha_7572bee2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Gabrielle ("Bananinha")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30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Viana, Espírito Santo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decapitated. 27 Sep 2026</a:t>
            </a:r>
          </a:p>
        </p:txBody>
      </p:sp>
      <p:pic>
        <p:nvPicPr>
          <p:cNvPr id="5" name="Audio_2026_09_27_Gabrielle_7572bee2">
            <a:hlinkClick r:id="" action="ppaction://media"/>
            <a:extLst>
              <a:ext uri="{FF2B5EF4-FFF2-40B4-BE49-F238E27FC236}">
                <a16:creationId xmlns:a16="http://schemas.microsoft.com/office/drawing/2014/main" id="{648F45B2-9447-39B3-E85C-6FF33661A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7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7_Kaden-Hammond_ab6d5bb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Kaden Hammond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15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Elora, Ontario (Canada)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27 Sep 2026</a:t>
            </a:r>
          </a:p>
        </p:txBody>
      </p:sp>
      <p:pic>
        <p:nvPicPr>
          <p:cNvPr id="5" name="Audio_2026_09_27_Kaden-Hammond_ab6d5bba">
            <a:hlinkClick r:id="" action="ppaction://media"/>
            <a:extLst>
              <a:ext uri="{FF2B5EF4-FFF2-40B4-BE49-F238E27FC236}">
                <a16:creationId xmlns:a16="http://schemas.microsoft.com/office/drawing/2014/main" id="{14736598-3D13-6659-C45B-29B91A3BE6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28_Fernanda-Ballmant_f82d22fa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Fernanda Ballmant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55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São José dos Campos, São Paulo (Brazil)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28 Sep 2026</a:t>
            </a:r>
          </a:p>
        </p:txBody>
      </p:sp>
      <p:pic>
        <p:nvPicPr>
          <p:cNvPr id="5" name="Audio_2026_09_28_Fernanda-Ballmant_f82d22fa">
            <a:hlinkClick r:id="" action="ppaction://media"/>
            <a:extLst>
              <a:ext uri="{FF2B5EF4-FFF2-40B4-BE49-F238E27FC236}">
                <a16:creationId xmlns:a16="http://schemas.microsoft.com/office/drawing/2014/main" id="{F8DE972D-F847-3D73-57E6-310C7EA0B9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30_Max-Bolduc_ebc8a2a1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Max Bolduc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26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Waterbury, Vermont (USA)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suicide. 30 Sep 2026</a:t>
            </a:r>
          </a:p>
        </p:txBody>
      </p:sp>
      <p:pic>
        <p:nvPicPr>
          <p:cNvPr id="5" name="Audio_2026_09_30_Max-Bolduc_ebc8a2a1">
            <a:hlinkClick r:id="" action="ppaction://media"/>
            <a:extLst>
              <a:ext uri="{FF2B5EF4-FFF2-40B4-BE49-F238E27FC236}">
                <a16:creationId xmlns:a16="http://schemas.microsoft.com/office/drawing/2014/main" id="{1D88CBE6-D516-1AE6-AF72-B6FAD11F5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9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6858000"/>
          <a:chOff x="0" y="0"/>
          <a:chExt cx="9144000" cy="6858000"/>
        </a:xfrm>
      </p:grpSpPr>
      <p:pic>
        <p:nvPicPr>
          <p:cNvPr id="4" name="Report_2026_09_30_Edgar-Nicolle_b92ee676" descr="Repo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pic>
        <p:nvPicPr>
          <p:cNvPr id="2" name="Qrcode" descr="qrcod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33" y="3498533"/>
            <a:ext cx="933450" cy="933450"/>
          </a:xfrm>
          <a:prstGeom prst="rect">
            <a:avLst/>
          </a:prstGeom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4572000"/>
            <a:ext cx="9144000" cy="2286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Edgar Nicolle</a:t>
            </a:r>
            <a:br/>
            <a:r>
              <a:rPr lang="en-US" sz="2400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Age about 35</a:t>
            </a:r>
            <a:br/>
            <a:r>
              <a:rPr lang="en-US" sz="30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Buenavista, Sucre (Colombia)</a:t>
            </a:r>
            <a:br/>
            <a:r>
              <a:rPr lang="en-US" sz="2400" i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beaten. 30 Sep 2026</a:t>
            </a:r>
          </a:p>
        </p:txBody>
      </p:sp>
      <p:pic>
        <p:nvPicPr>
          <p:cNvPr id="5" name="Audio_2026_09_30_Edgar-Nicolle_b92ee676">
            <a:hlinkClick r:id="" action="ppaction://media"/>
            <a:extLst>
              <a:ext uri="{FF2B5EF4-FFF2-40B4-BE49-F238E27FC236}">
                <a16:creationId xmlns:a16="http://schemas.microsoft.com/office/drawing/2014/main" id="{EC59B833-80C5-4C26-E507-92D0EF052C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78999" y="6222999"/>
            <a:ext cx="635000" cy="635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1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0"/>
          <a:ext cx="9144000" cy="9144000"/>
          <a:chOff x="0" y="2286000"/>
          <a:chExt cx="9144000" cy="9144000"/>
        </a:xfrm>
      </p:grpSpPr>
      <p:sp>
        <p:nvSpPr>
          <p:cNvPr id="2" name="TextBox 1"/>
          <p:cNvSpPr txBox="1"/>
          <p:nvPr/>
        </p:nvSpPr>
        <p:spPr>
          <a:xfrm>
            <a:off x="0" y="2286000"/>
            <a:ext cx="9144000" cy="68580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36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Trans Lives Matter
</a:t>
            </a:r>
            <a:br/>
            <a:r>
              <a:rPr lang="en-US" sz="4800" b="1" u="none" spc="0">
                <a:solidFill>
                  <a:srgbClr val="FFFFFF">
                    <a:alpha val="100000"/>
                  </a:srgbClr>
                </a:solidFill>
                <a:latin typeface="Calibri"/>
              </a:rPr>
              <a:t>SAY THEIR NAMES</a:t>
            </a:r>
          </a:p>
        </p:txBody>
      </p:sp>
    </p:spTree>
  </p:cSld>
  <p:clrMapOvr>
    <a:masterClrMapping/>
  </p:clrMapOvr>
  <p:transition spd="slow" advClick="0" advTm="10000">
    <p:dissolve/>
  </p:transition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6532</Words>
  <Application>Microsoft Office PowerPoint</Application>
  <PresentationFormat>On-screen Show (4:3)</PresentationFormat>
  <Paragraphs>352</Paragraphs>
  <Slides>351</Slides>
  <Notes>0</Notes>
  <HiddenSlides>0</HiddenSlides>
  <MMClips>349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351</vt:i4>
      </vt:variant>
    </vt:vector>
  </HeadingPairs>
  <TitlesOfParts>
    <vt:vector size="353" baseType="lpstr">
      <vt:lpstr>Calibri</vt:lpstr>
      <vt:lpstr>Theme20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Anna-Jayne Metcalfe</cp:lastModifiedBy>
  <cp:revision>2</cp:revision>
  <dcterms:created xsi:type="dcterms:W3CDTF">2026-11-01T21:40:00Z</dcterms:created>
  <dcterms:modified xsi:type="dcterms:W3CDTF">2026-11-01T22:02:32Z</dcterms:modified>
  <cp:category/>
</cp:coreProperties>
</file>